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69" r:id="rId6"/>
    <p:sldId id="262" r:id="rId7"/>
    <p:sldId id="370" r:id="rId8"/>
    <p:sldId id="371" r:id="rId9"/>
    <p:sldId id="404" r:id="rId10"/>
    <p:sldId id="406" r:id="rId11"/>
    <p:sldId id="410" r:id="rId12"/>
    <p:sldId id="402" r:id="rId13"/>
    <p:sldId id="403" r:id="rId14"/>
    <p:sldId id="411" r:id="rId15"/>
    <p:sldId id="407" r:id="rId16"/>
    <p:sldId id="408" r:id="rId17"/>
    <p:sldId id="400" r:id="rId18"/>
    <p:sldId id="412" r:id="rId19"/>
  </p:sldIdLst>
  <p:sldSz cx="9144000" cy="5761038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TC Quay Sans Book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TC Quay Sans Book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TC Quay Sans Book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TC Quay Sans Book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TC Quay Sans Book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TC Quay Sans Book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TC Quay Sans Book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TC Quay Sans Book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TC Quay Sans Book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B9A0FA-C948-3240-98BF-DF16A0AC4B5F}" v="6" dt="2022-03-10T09:22:52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84277" autoAdjust="0"/>
  </p:normalViewPr>
  <p:slideViewPr>
    <p:cSldViewPr>
      <p:cViewPr varScale="1">
        <p:scale>
          <a:sx n="115" d="100"/>
          <a:sy n="115" d="100"/>
        </p:scale>
        <p:origin x="1776" y="108"/>
      </p:cViewPr>
      <p:guideLst>
        <p:guide orient="horz" pos="18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84"/>
    </p:cViewPr>
  </p:sorterViewPr>
  <p:notesViewPr>
    <p:cSldViewPr>
      <p:cViewPr varScale="1">
        <p:scale>
          <a:sx n="51" d="100"/>
          <a:sy n="51" d="100"/>
        </p:scale>
        <p:origin x="-295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Williams" userId="f910d886-c5dc-4cfa-8d6f-deb804d3d6db" providerId="ADAL" clId="{007312C3-D61A-EC49-AF5B-41BB99399649}"/>
    <pc:docChg chg="custSel addSld delSld modSld sldOrd">
      <pc:chgData name="Paul Williams" userId="f910d886-c5dc-4cfa-8d6f-deb804d3d6db" providerId="ADAL" clId="{007312C3-D61A-EC49-AF5B-41BB99399649}" dt="2021-08-24T11:30:14.718" v="48" actId="680"/>
      <pc:docMkLst>
        <pc:docMk/>
      </pc:docMkLst>
      <pc:sldChg chg="add">
        <pc:chgData name="Paul Williams" userId="f910d886-c5dc-4cfa-8d6f-deb804d3d6db" providerId="ADAL" clId="{007312C3-D61A-EC49-AF5B-41BB99399649}" dt="2021-08-24T11:19:34.325" v="1"/>
        <pc:sldMkLst>
          <pc:docMk/>
          <pc:sldMk cId="665478372" sldId="256"/>
        </pc:sldMkLst>
      </pc:sldChg>
      <pc:sldChg chg="add">
        <pc:chgData name="Paul Williams" userId="f910d886-c5dc-4cfa-8d6f-deb804d3d6db" providerId="ADAL" clId="{007312C3-D61A-EC49-AF5B-41BB99399649}" dt="2021-08-24T11:19:34.325" v="1"/>
        <pc:sldMkLst>
          <pc:docMk/>
          <pc:sldMk cId="691240334" sldId="257"/>
        </pc:sldMkLst>
      </pc:sldChg>
      <pc:sldChg chg="add">
        <pc:chgData name="Paul Williams" userId="f910d886-c5dc-4cfa-8d6f-deb804d3d6db" providerId="ADAL" clId="{007312C3-D61A-EC49-AF5B-41BB99399649}" dt="2021-08-24T11:19:34.325" v="1"/>
        <pc:sldMkLst>
          <pc:docMk/>
          <pc:sldMk cId="138290352" sldId="258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211531444" sldId="259"/>
        </pc:sldMkLst>
      </pc:sldChg>
      <pc:sldChg chg="add">
        <pc:chgData name="Paul Williams" userId="f910d886-c5dc-4cfa-8d6f-deb804d3d6db" providerId="ADAL" clId="{007312C3-D61A-EC49-AF5B-41BB99399649}" dt="2021-08-24T11:19:34.325" v="1"/>
        <pc:sldMkLst>
          <pc:docMk/>
          <pc:sldMk cId="2947956653" sldId="259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2452450357" sldId="260"/>
        </pc:sldMkLst>
      </pc:sldChg>
      <pc:sldChg chg="addSp delSp modSp add mod modClrScheme chgLayout">
        <pc:chgData name="Paul Williams" userId="f910d886-c5dc-4cfa-8d6f-deb804d3d6db" providerId="ADAL" clId="{007312C3-D61A-EC49-AF5B-41BB99399649}" dt="2021-08-24T11:28:40.860" v="46" actId="478"/>
        <pc:sldMkLst>
          <pc:docMk/>
          <pc:sldMk cId="3460197188" sldId="260"/>
        </pc:sldMkLst>
        <pc:spChg chg="add del mod ord">
          <ac:chgData name="Paul Williams" userId="f910d886-c5dc-4cfa-8d6f-deb804d3d6db" providerId="ADAL" clId="{007312C3-D61A-EC49-AF5B-41BB99399649}" dt="2021-08-24T11:28:40.860" v="46" actId="478"/>
          <ac:spMkLst>
            <pc:docMk/>
            <pc:sldMk cId="3460197188" sldId="260"/>
            <ac:spMk id="5" creationId="{5B10976A-BF0E-594E-A565-D09B955DF6C9}"/>
          </ac:spMkLst>
        </pc:spChg>
        <pc:picChg chg="add mod">
          <ac:chgData name="Paul Williams" userId="f910d886-c5dc-4cfa-8d6f-deb804d3d6db" providerId="ADAL" clId="{007312C3-D61A-EC49-AF5B-41BB99399649}" dt="2021-08-24T11:28:19.986" v="42" actId="14100"/>
          <ac:picMkLst>
            <pc:docMk/>
            <pc:sldMk cId="3460197188" sldId="260"/>
            <ac:picMk id="2" creationId="{7EF0B45D-549B-A648-B737-03A5D36305F7}"/>
          </ac:picMkLst>
        </pc:picChg>
        <pc:picChg chg="add mod">
          <ac:chgData name="Paul Williams" userId="f910d886-c5dc-4cfa-8d6f-deb804d3d6db" providerId="ADAL" clId="{007312C3-D61A-EC49-AF5B-41BB99399649}" dt="2021-08-24T11:28:29.213" v="45" actId="1076"/>
          <ac:picMkLst>
            <pc:docMk/>
            <pc:sldMk cId="3460197188" sldId="260"/>
            <ac:picMk id="3" creationId="{3CCF186E-CDD0-1F47-9FCC-15AD111E6DDE}"/>
          </ac:picMkLst>
        </pc:picChg>
        <pc:picChg chg="add mod">
          <ac:chgData name="Paul Williams" userId="f910d886-c5dc-4cfa-8d6f-deb804d3d6db" providerId="ADAL" clId="{007312C3-D61A-EC49-AF5B-41BB99399649}" dt="2021-08-24T11:28:12.511" v="40" actId="14100"/>
          <ac:picMkLst>
            <pc:docMk/>
            <pc:sldMk cId="3460197188" sldId="260"/>
            <ac:picMk id="4" creationId="{CD546540-F0A1-1046-B02F-A92A311DA6A5}"/>
          </ac:picMkLst>
        </pc:picChg>
      </pc:sldChg>
      <pc:sldChg chg="add del">
        <pc:chgData name="Paul Williams" userId="f910d886-c5dc-4cfa-8d6f-deb804d3d6db" providerId="ADAL" clId="{007312C3-D61A-EC49-AF5B-41BB99399649}" dt="2021-08-24T11:19:34.325" v="1"/>
        <pc:sldMkLst>
          <pc:docMk/>
          <pc:sldMk cId="2737664171" sldId="262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560149884" sldId="278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2555950680" sldId="293"/>
        </pc:sldMkLst>
      </pc:sldChg>
      <pc:sldChg chg="add del ord">
        <pc:chgData name="Paul Williams" userId="f910d886-c5dc-4cfa-8d6f-deb804d3d6db" providerId="ADAL" clId="{007312C3-D61A-EC49-AF5B-41BB99399649}" dt="2021-08-24T11:21:41.052" v="15" actId="20578"/>
        <pc:sldMkLst>
          <pc:docMk/>
          <pc:sldMk cId="447614574" sldId="300"/>
        </pc:sldMkLst>
      </pc:sldChg>
      <pc:sldChg chg="modSp add del ord">
        <pc:chgData name="Paul Williams" userId="f910d886-c5dc-4cfa-8d6f-deb804d3d6db" providerId="ADAL" clId="{007312C3-D61A-EC49-AF5B-41BB99399649}" dt="2021-08-24T11:21:41.052" v="15" actId="20578"/>
        <pc:sldMkLst>
          <pc:docMk/>
          <pc:sldMk cId="422929777" sldId="301"/>
        </pc:sldMkLst>
        <pc:spChg chg="mod">
          <ac:chgData name="Paul Williams" userId="f910d886-c5dc-4cfa-8d6f-deb804d3d6db" providerId="ADAL" clId="{007312C3-D61A-EC49-AF5B-41BB99399649}" dt="2021-08-24T11:20:01.044" v="8" actId="1076"/>
          <ac:spMkLst>
            <pc:docMk/>
            <pc:sldMk cId="422929777" sldId="301"/>
            <ac:spMk id="2" creationId="{00000000-0000-0000-0000-000000000000}"/>
          </ac:spMkLst>
        </pc:spChg>
      </pc:sldChg>
      <pc:sldChg chg="add del">
        <pc:chgData name="Paul Williams" userId="f910d886-c5dc-4cfa-8d6f-deb804d3d6db" providerId="ADAL" clId="{007312C3-D61A-EC49-AF5B-41BB99399649}" dt="2021-08-24T11:29:23.315" v="47"/>
        <pc:sldMkLst>
          <pc:docMk/>
          <pc:sldMk cId="2096321789" sldId="303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776068904" sldId="304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320115354" sldId="305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1654729668" sldId="306"/>
        </pc:sldMkLst>
      </pc:sldChg>
      <pc:sldChg chg="modSp add del mod">
        <pc:chgData name="Paul Williams" userId="f910d886-c5dc-4cfa-8d6f-deb804d3d6db" providerId="ADAL" clId="{007312C3-D61A-EC49-AF5B-41BB99399649}" dt="2021-08-24T11:24:10.980" v="21" actId="1076"/>
        <pc:sldMkLst>
          <pc:docMk/>
          <pc:sldMk cId="1194660879" sldId="307"/>
        </pc:sldMkLst>
        <pc:spChg chg="mod">
          <ac:chgData name="Paul Williams" userId="f910d886-c5dc-4cfa-8d6f-deb804d3d6db" providerId="ADAL" clId="{007312C3-D61A-EC49-AF5B-41BB99399649}" dt="2021-08-24T11:24:10.980" v="21" actId="1076"/>
          <ac:spMkLst>
            <pc:docMk/>
            <pc:sldMk cId="1194660879" sldId="307"/>
            <ac:spMk id="7" creationId="{00000000-0000-0000-0000-000000000000}"/>
          </ac:spMkLst>
        </pc:spChg>
        <pc:spChg chg="mod">
          <ac:chgData name="Paul Williams" userId="f910d886-c5dc-4cfa-8d6f-deb804d3d6db" providerId="ADAL" clId="{007312C3-D61A-EC49-AF5B-41BB99399649}" dt="2021-08-24T11:24:04.444" v="20" actId="1076"/>
          <ac:spMkLst>
            <pc:docMk/>
            <pc:sldMk cId="1194660879" sldId="307"/>
            <ac:spMk id="8" creationId="{00000000-0000-0000-0000-000000000000}"/>
          </ac:spMkLst>
        </pc:spChg>
        <pc:graphicFrameChg chg="mod">
          <ac:chgData name="Paul Williams" userId="f910d886-c5dc-4cfa-8d6f-deb804d3d6db" providerId="ADAL" clId="{007312C3-D61A-EC49-AF5B-41BB99399649}" dt="2021-08-24T11:23:51.678" v="19" actId="1076"/>
          <ac:graphicFrameMkLst>
            <pc:docMk/>
            <pc:sldMk cId="1194660879" sldId="307"/>
            <ac:graphicFrameMk id="6" creationId="{00000000-0000-0000-0000-000000000000}"/>
          </ac:graphicFrameMkLst>
        </pc:graphicFrameChg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1926800680" sldId="309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147317463" sldId="311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805367966" sldId="312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738474738" sldId="313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1844497610" sldId="314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538879936" sldId="315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55921517" sldId="317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433581231" sldId="318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787735146" sldId="319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227915067" sldId="320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232280530" sldId="321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1250027004" sldId="322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3698931677" sldId="323"/>
        </pc:sldMkLst>
      </pc:sldChg>
      <pc:sldChg chg="del">
        <pc:chgData name="Paul Williams" userId="f910d886-c5dc-4cfa-8d6f-deb804d3d6db" providerId="ADAL" clId="{007312C3-D61A-EC49-AF5B-41BB99399649}" dt="2021-08-24T11:19:40.281" v="2" actId="2696"/>
        <pc:sldMkLst>
          <pc:docMk/>
          <pc:sldMk cId="210993082" sldId="324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2872609836" sldId="325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4189946441" sldId="355"/>
        </pc:sldMkLst>
      </pc:sldChg>
      <pc:sldChg chg="modSp add del mod">
        <pc:chgData name="Paul Williams" userId="f910d886-c5dc-4cfa-8d6f-deb804d3d6db" providerId="ADAL" clId="{007312C3-D61A-EC49-AF5B-41BB99399649}" dt="2021-08-24T11:25:02.642" v="24" actId="1076"/>
        <pc:sldMkLst>
          <pc:docMk/>
          <pc:sldMk cId="2944266342" sldId="369"/>
        </pc:sldMkLst>
        <pc:spChg chg="mod">
          <ac:chgData name="Paul Williams" userId="f910d886-c5dc-4cfa-8d6f-deb804d3d6db" providerId="ADAL" clId="{007312C3-D61A-EC49-AF5B-41BB99399649}" dt="2021-08-24T11:25:02.642" v="24" actId="1076"/>
          <ac:spMkLst>
            <pc:docMk/>
            <pc:sldMk cId="2944266342" sldId="369"/>
            <ac:spMk id="7" creationId="{00000000-0000-0000-0000-000000000000}"/>
          </ac:spMkLst>
        </pc:spChg>
      </pc:sldChg>
      <pc:sldChg chg="delSp modSp add">
        <pc:chgData name="Paul Williams" userId="f910d886-c5dc-4cfa-8d6f-deb804d3d6db" providerId="ADAL" clId="{007312C3-D61A-EC49-AF5B-41BB99399649}" dt="2021-08-24T11:21:11.146" v="12" actId="1076"/>
        <pc:sldMkLst>
          <pc:docMk/>
          <pc:sldMk cId="211531444" sldId="370"/>
        </pc:sldMkLst>
        <pc:spChg chg="del">
          <ac:chgData name="Paul Williams" userId="f910d886-c5dc-4cfa-8d6f-deb804d3d6db" providerId="ADAL" clId="{007312C3-D61A-EC49-AF5B-41BB99399649}" dt="2021-08-24T11:20:47.193" v="9" actId="478"/>
          <ac:spMkLst>
            <pc:docMk/>
            <pc:sldMk cId="211531444" sldId="370"/>
            <ac:spMk id="2" creationId="{00000000-0000-0000-0000-000000000000}"/>
          </ac:spMkLst>
        </pc:spChg>
        <pc:picChg chg="mod">
          <ac:chgData name="Paul Williams" userId="f910d886-c5dc-4cfa-8d6f-deb804d3d6db" providerId="ADAL" clId="{007312C3-D61A-EC49-AF5B-41BB99399649}" dt="2021-08-24T11:21:11.146" v="12" actId="1076"/>
          <ac:picMkLst>
            <pc:docMk/>
            <pc:sldMk cId="211531444" sldId="370"/>
            <ac:picMk id="4" creationId="{00000000-0000-0000-0000-000000000000}"/>
          </ac:picMkLst>
        </pc:picChg>
      </pc:sldChg>
      <pc:sldChg chg="modSp add">
        <pc:chgData name="Paul Williams" userId="f910d886-c5dc-4cfa-8d6f-deb804d3d6db" providerId="ADAL" clId="{007312C3-D61A-EC49-AF5B-41BB99399649}" dt="2021-08-24T11:21:23.005" v="14" actId="14100"/>
        <pc:sldMkLst>
          <pc:docMk/>
          <pc:sldMk cId="2452450357" sldId="371"/>
        </pc:sldMkLst>
        <pc:picChg chg="mod">
          <ac:chgData name="Paul Williams" userId="f910d886-c5dc-4cfa-8d6f-deb804d3d6db" providerId="ADAL" clId="{007312C3-D61A-EC49-AF5B-41BB99399649}" dt="2021-08-24T11:21:23.005" v="14" actId="14100"/>
          <ac:picMkLst>
            <pc:docMk/>
            <pc:sldMk cId="2452450357" sldId="371"/>
            <ac:picMk id="4" creationId="{00000000-0000-0000-0000-000000000000}"/>
          </ac:picMkLst>
        </pc:picChg>
      </pc:sldChg>
      <pc:sldChg chg="add">
        <pc:chgData name="Paul Williams" userId="f910d886-c5dc-4cfa-8d6f-deb804d3d6db" providerId="ADAL" clId="{007312C3-D61A-EC49-AF5B-41BB99399649}" dt="2021-08-24T11:19:47.424" v="3"/>
        <pc:sldMkLst>
          <pc:docMk/>
          <pc:sldMk cId="1860706313" sldId="372"/>
        </pc:sldMkLst>
      </pc:sldChg>
      <pc:sldChg chg="new">
        <pc:chgData name="Paul Williams" userId="f910d886-c5dc-4cfa-8d6f-deb804d3d6db" providerId="ADAL" clId="{007312C3-D61A-EC49-AF5B-41BB99399649}" dt="2021-08-24T11:30:14.718" v="48" actId="680"/>
        <pc:sldMkLst>
          <pc:docMk/>
          <pc:sldMk cId="4279772184" sldId="373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2881083409" sldId="376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2606273269" sldId="377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542153626" sldId="416"/>
        </pc:sldMkLst>
      </pc:sldChg>
      <pc:sldChg chg="del">
        <pc:chgData name="Paul Williams" userId="f910d886-c5dc-4cfa-8d6f-deb804d3d6db" providerId="ADAL" clId="{007312C3-D61A-EC49-AF5B-41BB99399649}" dt="2021-08-24T11:19:08.639" v="0" actId="2696"/>
        <pc:sldMkLst>
          <pc:docMk/>
          <pc:sldMk cId="2705127577" sldId="428"/>
        </pc:sldMkLst>
      </pc:sldChg>
      <pc:sldMasterChg chg="delSldLayout">
        <pc:chgData name="Paul Williams" userId="f910d886-c5dc-4cfa-8d6f-deb804d3d6db" providerId="ADAL" clId="{007312C3-D61A-EC49-AF5B-41BB99399649}" dt="2021-08-24T11:19:08.639" v="0" actId="2696"/>
        <pc:sldMasterMkLst>
          <pc:docMk/>
          <pc:sldMasterMk cId="0" sldId="2147483648"/>
        </pc:sldMasterMkLst>
        <pc:sldLayoutChg chg="del">
          <pc:chgData name="Paul Williams" userId="f910d886-c5dc-4cfa-8d6f-deb804d3d6db" providerId="ADAL" clId="{007312C3-D61A-EC49-AF5B-41BB99399649}" dt="2021-08-24T11:19:08.639" v="0" actId="2696"/>
          <pc:sldLayoutMkLst>
            <pc:docMk/>
            <pc:sldMasterMk cId="0" sldId="2147483648"/>
            <pc:sldLayoutMk cId="2528415952" sldId="2147483661"/>
          </pc:sldLayoutMkLst>
        </pc:sldLayoutChg>
      </pc:sldMasterChg>
    </pc:docChg>
  </pc:docChgLst>
  <pc:docChgLst>
    <pc:chgData name="Paul Williams" userId="f910d886-c5dc-4cfa-8d6f-deb804d3d6db" providerId="ADAL" clId="{3AAE0143-788B-EF4B-BB11-473E3590E0A8}"/>
    <pc:docChg chg="undo redo custSel addSld delSld modSld sldOrd">
      <pc:chgData name="Paul Williams" userId="f910d886-c5dc-4cfa-8d6f-deb804d3d6db" providerId="ADAL" clId="{3AAE0143-788B-EF4B-BB11-473E3590E0A8}" dt="2021-09-04T08:57:06.884" v="3809" actId="1076"/>
      <pc:docMkLst>
        <pc:docMk/>
      </pc:docMkLst>
      <pc:sldChg chg="modNotesTx">
        <pc:chgData name="Paul Williams" userId="f910d886-c5dc-4cfa-8d6f-deb804d3d6db" providerId="ADAL" clId="{3AAE0143-788B-EF4B-BB11-473E3590E0A8}" dt="2021-08-25T06:15:05.265" v="3736" actId="20577"/>
        <pc:sldMkLst>
          <pc:docMk/>
          <pc:sldMk cId="665478372" sldId="256"/>
        </pc:sldMkLst>
      </pc:sldChg>
      <pc:sldChg chg="addSp delSp modSp mod ord delAnim">
        <pc:chgData name="Paul Williams" userId="f910d886-c5dc-4cfa-8d6f-deb804d3d6db" providerId="ADAL" clId="{3AAE0143-788B-EF4B-BB11-473E3590E0A8}" dt="2021-08-24T22:11:57.851" v="1917" actId="1076"/>
        <pc:sldMkLst>
          <pc:docMk/>
          <pc:sldMk cId="691240334" sldId="257"/>
        </pc:sldMkLst>
        <pc:spChg chg="mod">
          <ac:chgData name="Paul Williams" userId="f910d886-c5dc-4cfa-8d6f-deb804d3d6db" providerId="ADAL" clId="{3AAE0143-788B-EF4B-BB11-473E3590E0A8}" dt="2021-08-24T21:57:03.654" v="1824" actId="404"/>
          <ac:spMkLst>
            <pc:docMk/>
            <pc:sldMk cId="691240334" sldId="257"/>
            <ac:spMk id="4" creationId="{285B106C-353B-754A-924C-7F103873DEA2}"/>
          </ac:spMkLst>
        </pc:spChg>
        <pc:spChg chg="del">
          <ac:chgData name="Paul Williams" userId="f910d886-c5dc-4cfa-8d6f-deb804d3d6db" providerId="ADAL" clId="{3AAE0143-788B-EF4B-BB11-473E3590E0A8}" dt="2021-08-24T21:41:45.686" v="1636" actId="478"/>
          <ac:spMkLst>
            <pc:docMk/>
            <pc:sldMk cId="691240334" sldId="257"/>
            <ac:spMk id="5" creationId="{979FAEEB-B97A-A543-BEAC-D11482FBFBDB}"/>
          </ac:spMkLst>
        </pc:spChg>
        <pc:spChg chg="add mod">
          <ac:chgData name="Paul Williams" userId="f910d886-c5dc-4cfa-8d6f-deb804d3d6db" providerId="ADAL" clId="{3AAE0143-788B-EF4B-BB11-473E3590E0A8}" dt="2021-08-24T22:11:57.851" v="1917" actId="1076"/>
          <ac:spMkLst>
            <pc:docMk/>
            <pc:sldMk cId="691240334" sldId="257"/>
            <ac:spMk id="9" creationId="{B94BB4EC-0341-FD45-B17E-B1D07C245660}"/>
          </ac:spMkLst>
        </pc:spChg>
        <pc:picChg chg="add mod">
          <ac:chgData name="Paul Williams" userId="f910d886-c5dc-4cfa-8d6f-deb804d3d6db" providerId="ADAL" clId="{3AAE0143-788B-EF4B-BB11-473E3590E0A8}" dt="2021-08-24T22:11:08.645" v="1878" actId="14100"/>
          <ac:picMkLst>
            <pc:docMk/>
            <pc:sldMk cId="691240334" sldId="257"/>
            <ac:picMk id="3" creationId="{563F675F-356E-0A42-A9D7-DA9C2A137692}"/>
          </ac:picMkLst>
        </pc:picChg>
        <pc:picChg chg="add mod">
          <ac:chgData name="Paul Williams" userId="f910d886-c5dc-4cfa-8d6f-deb804d3d6db" providerId="ADAL" clId="{3AAE0143-788B-EF4B-BB11-473E3590E0A8}" dt="2021-08-24T22:10:34.879" v="1875" actId="1076"/>
          <ac:picMkLst>
            <pc:docMk/>
            <pc:sldMk cId="691240334" sldId="257"/>
            <ac:picMk id="6" creationId="{1BE13D62-8674-834E-9A35-BD7160BFA423}"/>
          </ac:picMkLst>
        </pc:picChg>
        <pc:picChg chg="add del mod">
          <ac:chgData name="Paul Williams" userId="f910d886-c5dc-4cfa-8d6f-deb804d3d6db" providerId="ADAL" clId="{3AAE0143-788B-EF4B-BB11-473E3590E0A8}" dt="2021-08-24T21:56:01.866" v="1774" actId="478"/>
          <ac:picMkLst>
            <pc:docMk/>
            <pc:sldMk cId="691240334" sldId="257"/>
            <ac:picMk id="7" creationId="{B24E59D4-5CE2-9744-A240-873A30FD7CCA}"/>
          </ac:picMkLst>
        </pc:picChg>
        <pc:picChg chg="add del mod">
          <ac:chgData name="Paul Williams" userId="f910d886-c5dc-4cfa-8d6f-deb804d3d6db" providerId="ADAL" clId="{3AAE0143-788B-EF4B-BB11-473E3590E0A8}" dt="2021-08-24T21:55:58.204" v="1773" actId="478"/>
          <ac:picMkLst>
            <pc:docMk/>
            <pc:sldMk cId="691240334" sldId="257"/>
            <ac:picMk id="8" creationId="{A2470EE4-BC50-1D49-814A-1B9685EE115A}"/>
          </ac:picMkLst>
        </pc:picChg>
        <pc:picChg chg="add del mod">
          <ac:chgData name="Paul Williams" userId="f910d886-c5dc-4cfa-8d6f-deb804d3d6db" providerId="ADAL" clId="{3AAE0143-788B-EF4B-BB11-473E3590E0A8}" dt="2021-08-24T21:57:16.175" v="1825" actId="478"/>
          <ac:picMkLst>
            <pc:docMk/>
            <pc:sldMk cId="691240334" sldId="257"/>
            <ac:picMk id="1026" creationId="{06456A97-AED2-2C4A-B8E6-E8BB4EDDF0DC}"/>
          </ac:picMkLst>
        </pc:picChg>
      </pc:sldChg>
      <pc:sldChg chg="modSp mod">
        <pc:chgData name="Paul Williams" userId="f910d886-c5dc-4cfa-8d6f-deb804d3d6db" providerId="ADAL" clId="{3AAE0143-788B-EF4B-BB11-473E3590E0A8}" dt="2021-08-24T20:30:50.012" v="465" actId="1076"/>
        <pc:sldMkLst>
          <pc:docMk/>
          <pc:sldMk cId="138290352" sldId="258"/>
        </pc:sldMkLst>
        <pc:spChg chg="mod">
          <ac:chgData name="Paul Williams" userId="f910d886-c5dc-4cfa-8d6f-deb804d3d6db" providerId="ADAL" clId="{3AAE0143-788B-EF4B-BB11-473E3590E0A8}" dt="2021-08-24T20:30:32.518" v="464" actId="1076"/>
          <ac:spMkLst>
            <pc:docMk/>
            <pc:sldMk cId="138290352" sldId="258"/>
            <ac:spMk id="4" creationId="{90D8EA7E-C9FE-5341-A979-4FA84B1EDC01}"/>
          </ac:spMkLst>
        </pc:spChg>
        <pc:spChg chg="mod">
          <ac:chgData name="Paul Williams" userId="f910d886-c5dc-4cfa-8d6f-deb804d3d6db" providerId="ADAL" clId="{3AAE0143-788B-EF4B-BB11-473E3590E0A8}" dt="2021-08-24T20:30:50.012" v="465" actId="1076"/>
          <ac:spMkLst>
            <pc:docMk/>
            <pc:sldMk cId="138290352" sldId="258"/>
            <ac:spMk id="5" creationId="{10A0AC85-7DB8-D84B-9B7D-DC0AE4A36C86}"/>
          </ac:spMkLst>
        </pc:spChg>
        <pc:picChg chg="mod">
          <ac:chgData name="Paul Williams" userId="f910d886-c5dc-4cfa-8d6f-deb804d3d6db" providerId="ADAL" clId="{3AAE0143-788B-EF4B-BB11-473E3590E0A8}" dt="2021-08-24T20:30:50.012" v="465" actId="1076"/>
          <ac:picMkLst>
            <pc:docMk/>
            <pc:sldMk cId="138290352" sldId="258"/>
            <ac:picMk id="3" creationId="{08A797B5-EB1C-0844-9AC8-0AA46AF7CAE1}"/>
          </ac:picMkLst>
        </pc:picChg>
      </pc:sldChg>
      <pc:sldChg chg="modSp modNotesTx">
        <pc:chgData name="Paul Williams" userId="f910d886-c5dc-4cfa-8d6f-deb804d3d6db" providerId="ADAL" clId="{3AAE0143-788B-EF4B-BB11-473E3590E0A8}" dt="2021-08-25T06:06:22.757" v="2777" actId="20577"/>
        <pc:sldMkLst>
          <pc:docMk/>
          <pc:sldMk cId="2947956653" sldId="259"/>
        </pc:sldMkLst>
        <pc:spChg chg="mod">
          <ac:chgData name="Paul Williams" userId="f910d886-c5dc-4cfa-8d6f-deb804d3d6db" providerId="ADAL" clId="{3AAE0143-788B-EF4B-BB11-473E3590E0A8}" dt="2021-08-24T19:28:03.039" v="52" actId="404"/>
          <ac:spMkLst>
            <pc:docMk/>
            <pc:sldMk cId="2947956653" sldId="259"/>
            <ac:spMk id="4" creationId="{E5A19C66-1F50-2E49-87B0-0CA3A87CE6B9}"/>
          </ac:spMkLst>
        </pc:spChg>
      </pc:sldChg>
      <pc:sldChg chg="addSp delSp modSp del mod">
        <pc:chgData name="Paul Williams" userId="f910d886-c5dc-4cfa-8d6f-deb804d3d6db" providerId="ADAL" clId="{3AAE0143-788B-EF4B-BB11-473E3590E0A8}" dt="2021-08-24T19:31:57.286" v="69" actId="2696"/>
        <pc:sldMkLst>
          <pc:docMk/>
          <pc:sldMk cId="3460197188" sldId="260"/>
        </pc:sldMkLst>
        <pc:picChg chg="mod">
          <ac:chgData name="Paul Williams" userId="f910d886-c5dc-4cfa-8d6f-deb804d3d6db" providerId="ADAL" clId="{3AAE0143-788B-EF4B-BB11-473E3590E0A8}" dt="2021-08-24T19:21:07.587" v="34" actId="14100"/>
          <ac:picMkLst>
            <pc:docMk/>
            <pc:sldMk cId="3460197188" sldId="260"/>
            <ac:picMk id="2" creationId="{7EF0B45D-549B-A648-B737-03A5D36305F7}"/>
          </ac:picMkLst>
        </pc:picChg>
        <pc:picChg chg="add del mod modCrop">
          <ac:chgData name="Paul Williams" userId="f910d886-c5dc-4cfa-8d6f-deb804d3d6db" providerId="ADAL" clId="{3AAE0143-788B-EF4B-BB11-473E3590E0A8}" dt="2021-08-24T19:31:02.663" v="63" actId="478"/>
          <ac:picMkLst>
            <pc:docMk/>
            <pc:sldMk cId="3460197188" sldId="260"/>
            <ac:picMk id="3" creationId="{3CCF186E-CDD0-1F47-9FCC-15AD111E6DDE}"/>
          </ac:picMkLst>
        </pc:picChg>
        <pc:picChg chg="del mod">
          <ac:chgData name="Paul Williams" userId="f910d886-c5dc-4cfa-8d6f-deb804d3d6db" providerId="ADAL" clId="{3AAE0143-788B-EF4B-BB11-473E3590E0A8}" dt="2021-08-24T19:30:35.536" v="58" actId="478"/>
          <ac:picMkLst>
            <pc:docMk/>
            <pc:sldMk cId="3460197188" sldId="260"/>
            <ac:picMk id="4" creationId="{CD546540-F0A1-1046-B02F-A92A311DA6A5}"/>
          </ac:picMkLst>
        </pc:picChg>
        <pc:picChg chg="add del mod">
          <ac:chgData name="Paul Williams" userId="f910d886-c5dc-4cfa-8d6f-deb804d3d6db" providerId="ADAL" clId="{3AAE0143-788B-EF4B-BB11-473E3590E0A8}" dt="2021-08-24T19:30:34.383" v="57" actId="478"/>
          <ac:picMkLst>
            <pc:docMk/>
            <pc:sldMk cId="3460197188" sldId="260"/>
            <ac:picMk id="6" creationId="{1D1BC6AD-3C5C-E845-BCAB-2946674E427A}"/>
          </ac:picMkLst>
        </pc:picChg>
      </pc:sldChg>
      <pc:sldChg chg="modSp mod modNotesTx">
        <pc:chgData name="Paul Williams" userId="f910d886-c5dc-4cfa-8d6f-deb804d3d6db" providerId="ADAL" clId="{3AAE0143-788B-EF4B-BB11-473E3590E0A8}" dt="2021-08-25T06:08:45.207" v="3141" actId="5793"/>
        <pc:sldMkLst>
          <pc:docMk/>
          <pc:sldMk cId="2737664171" sldId="262"/>
        </pc:sldMkLst>
        <pc:picChg chg="mod">
          <ac:chgData name="Paul Williams" userId="f910d886-c5dc-4cfa-8d6f-deb804d3d6db" providerId="ADAL" clId="{3AAE0143-788B-EF4B-BB11-473E3590E0A8}" dt="2021-08-24T19:52:21.252" v="131" actId="14100"/>
          <ac:picMkLst>
            <pc:docMk/>
            <pc:sldMk cId="2737664171" sldId="262"/>
            <ac:picMk id="2" creationId="{00000000-0000-0000-0000-000000000000}"/>
          </ac:picMkLst>
        </pc:picChg>
      </pc:sldChg>
      <pc:sldChg chg="modNotesTx">
        <pc:chgData name="Paul Williams" userId="f910d886-c5dc-4cfa-8d6f-deb804d3d6db" providerId="ADAL" clId="{3AAE0143-788B-EF4B-BB11-473E3590E0A8}" dt="2021-08-25T06:07:35.958" v="2960" actId="20577"/>
        <pc:sldMkLst>
          <pc:docMk/>
          <pc:sldMk cId="447614574" sldId="300"/>
        </pc:sldMkLst>
      </pc:sldChg>
      <pc:sldChg chg="modNotesTx">
        <pc:chgData name="Paul Williams" userId="f910d886-c5dc-4cfa-8d6f-deb804d3d6db" providerId="ADAL" clId="{3AAE0143-788B-EF4B-BB11-473E3590E0A8}" dt="2021-08-25T06:08:35.184" v="3126" actId="5793"/>
        <pc:sldMkLst>
          <pc:docMk/>
          <pc:sldMk cId="422929777" sldId="301"/>
        </pc:sldMkLst>
      </pc:sldChg>
      <pc:sldChg chg="addSp delSp modSp del mod">
        <pc:chgData name="Paul Williams" userId="f910d886-c5dc-4cfa-8d6f-deb804d3d6db" providerId="ADAL" clId="{3AAE0143-788B-EF4B-BB11-473E3590E0A8}" dt="2021-08-24T19:38:54.096" v="121" actId="2696"/>
        <pc:sldMkLst>
          <pc:docMk/>
          <pc:sldMk cId="2096321789" sldId="303"/>
        </pc:sldMkLst>
        <pc:spChg chg="mod">
          <ac:chgData name="Paul Williams" userId="f910d886-c5dc-4cfa-8d6f-deb804d3d6db" providerId="ADAL" clId="{3AAE0143-788B-EF4B-BB11-473E3590E0A8}" dt="2021-08-24T19:35:22.697" v="99" actId="14100"/>
          <ac:spMkLst>
            <pc:docMk/>
            <pc:sldMk cId="2096321789" sldId="303"/>
            <ac:spMk id="4" creationId="{00000000-0000-0000-0000-000000000000}"/>
          </ac:spMkLst>
        </pc:spChg>
        <pc:spChg chg="mod">
          <ac:chgData name="Paul Williams" userId="f910d886-c5dc-4cfa-8d6f-deb804d3d6db" providerId="ADAL" clId="{3AAE0143-788B-EF4B-BB11-473E3590E0A8}" dt="2021-08-24T19:35:47.284" v="100" actId="1076"/>
          <ac:spMkLst>
            <pc:docMk/>
            <pc:sldMk cId="2096321789" sldId="303"/>
            <ac:spMk id="14" creationId="{00000000-0000-0000-0000-000000000000}"/>
          </ac:spMkLst>
        </pc:spChg>
        <pc:spChg chg="mod">
          <ac:chgData name="Paul Williams" userId="f910d886-c5dc-4cfa-8d6f-deb804d3d6db" providerId="ADAL" clId="{3AAE0143-788B-EF4B-BB11-473E3590E0A8}" dt="2021-08-24T19:35:47.284" v="100" actId="1076"/>
          <ac:spMkLst>
            <pc:docMk/>
            <pc:sldMk cId="2096321789" sldId="303"/>
            <ac:spMk id="16" creationId="{00000000-0000-0000-0000-000000000000}"/>
          </ac:spMkLst>
        </pc:spChg>
        <pc:grpChg chg="mod">
          <ac:chgData name="Paul Williams" userId="f910d886-c5dc-4cfa-8d6f-deb804d3d6db" providerId="ADAL" clId="{3AAE0143-788B-EF4B-BB11-473E3590E0A8}" dt="2021-08-24T19:35:47.284" v="100" actId="1076"/>
          <ac:grpSpMkLst>
            <pc:docMk/>
            <pc:sldMk cId="2096321789" sldId="303"/>
            <ac:grpSpMk id="13" creationId="{00000000-0000-0000-0000-000000000000}"/>
          </ac:grpSpMkLst>
        </pc:grpChg>
        <pc:grpChg chg="mod">
          <ac:chgData name="Paul Williams" userId="f910d886-c5dc-4cfa-8d6f-deb804d3d6db" providerId="ADAL" clId="{3AAE0143-788B-EF4B-BB11-473E3590E0A8}" dt="2021-08-24T19:35:47.284" v="100" actId="1076"/>
          <ac:grpSpMkLst>
            <pc:docMk/>
            <pc:sldMk cId="2096321789" sldId="303"/>
            <ac:grpSpMk id="15" creationId="{00000000-0000-0000-0000-000000000000}"/>
          </ac:grpSpMkLst>
        </pc:grpChg>
        <pc:picChg chg="add del mod">
          <ac:chgData name="Paul Williams" userId="f910d886-c5dc-4cfa-8d6f-deb804d3d6db" providerId="ADAL" clId="{3AAE0143-788B-EF4B-BB11-473E3590E0A8}" dt="2021-08-24T19:16:24.137" v="4" actId="478"/>
          <ac:picMkLst>
            <pc:docMk/>
            <pc:sldMk cId="2096321789" sldId="303"/>
            <ac:picMk id="2" creationId="{5837C150-9B9E-AF4C-BE85-5F7BD596330F}"/>
          </ac:picMkLst>
        </pc:picChg>
        <pc:picChg chg="add mod modCrop">
          <ac:chgData name="Paul Williams" userId="f910d886-c5dc-4cfa-8d6f-deb804d3d6db" providerId="ADAL" clId="{3AAE0143-788B-EF4B-BB11-473E3590E0A8}" dt="2021-08-24T19:17:30.499" v="13" actId="167"/>
          <ac:picMkLst>
            <pc:docMk/>
            <pc:sldMk cId="2096321789" sldId="303"/>
            <ac:picMk id="3" creationId="{290ED9F1-6782-474B-926B-FE5FDC36885D}"/>
          </ac:picMkLst>
        </pc:picChg>
        <pc:picChg chg="mod">
          <ac:chgData name="Paul Williams" userId="f910d886-c5dc-4cfa-8d6f-deb804d3d6db" providerId="ADAL" clId="{3AAE0143-788B-EF4B-BB11-473E3590E0A8}" dt="2021-08-24T19:35:47.284" v="100" actId="1076"/>
          <ac:picMkLst>
            <pc:docMk/>
            <pc:sldMk cId="2096321789" sldId="303"/>
            <ac:picMk id="9" creationId="{00000000-0000-0000-0000-000000000000}"/>
          </ac:picMkLst>
        </pc:picChg>
        <pc:picChg chg="mod">
          <ac:chgData name="Paul Williams" userId="f910d886-c5dc-4cfa-8d6f-deb804d3d6db" providerId="ADAL" clId="{3AAE0143-788B-EF4B-BB11-473E3590E0A8}" dt="2021-08-24T19:35:47.284" v="100" actId="1076"/>
          <ac:picMkLst>
            <pc:docMk/>
            <pc:sldMk cId="2096321789" sldId="303"/>
            <ac:picMk id="10" creationId="{00000000-0000-0000-0000-000000000000}"/>
          </ac:picMkLst>
        </pc:picChg>
      </pc:sldChg>
      <pc:sldChg chg="modNotesTx">
        <pc:chgData name="Paul Williams" userId="f910d886-c5dc-4cfa-8d6f-deb804d3d6db" providerId="ADAL" clId="{3AAE0143-788B-EF4B-BB11-473E3590E0A8}" dt="2021-08-25T06:09:59.731" v="3341" actId="20577"/>
        <pc:sldMkLst>
          <pc:docMk/>
          <pc:sldMk cId="1194660879" sldId="307"/>
        </pc:sldMkLst>
      </pc:sldChg>
      <pc:sldChg chg="modSp add mod modAnim modNotesTx">
        <pc:chgData name="Paul Williams" userId="f910d886-c5dc-4cfa-8d6f-deb804d3d6db" providerId="ADAL" clId="{3AAE0143-788B-EF4B-BB11-473E3590E0A8}" dt="2021-08-25T06:10:35.389" v="3453" actId="20577"/>
        <pc:sldMkLst>
          <pc:docMk/>
          <pc:sldMk cId="2347803958" sldId="317"/>
        </pc:sldMkLst>
        <pc:spChg chg="mod">
          <ac:chgData name="Paul Williams" userId="f910d886-c5dc-4cfa-8d6f-deb804d3d6db" providerId="ADAL" clId="{3AAE0143-788B-EF4B-BB11-473E3590E0A8}" dt="2021-08-24T20:06:41.913" v="456" actId="1076"/>
          <ac:spMkLst>
            <pc:docMk/>
            <pc:sldMk cId="2347803958" sldId="317"/>
            <ac:spMk id="6" creationId="{00000000-0000-0000-0000-000000000000}"/>
          </ac:spMkLst>
        </pc:spChg>
        <pc:spChg chg="mod">
          <ac:chgData name="Paul Williams" userId="f910d886-c5dc-4cfa-8d6f-deb804d3d6db" providerId="ADAL" clId="{3AAE0143-788B-EF4B-BB11-473E3590E0A8}" dt="2021-08-24T20:06:49.450" v="457" actId="1076"/>
          <ac:spMkLst>
            <pc:docMk/>
            <pc:sldMk cId="2347803958" sldId="317"/>
            <ac:spMk id="7" creationId="{00000000-0000-0000-0000-000000000000}"/>
          </ac:spMkLst>
        </pc:spChg>
        <pc:spChg chg="mod">
          <ac:chgData name="Paul Williams" userId="f910d886-c5dc-4cfa-8d6f-deb804d3d6db" providerId="ADAL" clId="{3AAE0143-788B-EF4B-BB11-473E3590E0A8}" dt="2021-08-24T20:06:27.753" v="454" actId="1076"/>
          <ac:spMkLst>
            <pc:docMk/>
            <pc:sldMk cId="2347803958" sldId="317"/>
            <ac:spMk id="8" creationId="{00000000-0000-0000-0000-000000000000}"/>
          </ac:spMkLst>
        </pc:spChg>
        <pc:spChg chg="mod">
          <ac:chgData name="Paul Williams" userId="f910d886-c5dc-4cfa-8d6f-deb804d3d6db" providerId="ADAL" clId="{3AAE0143-788B-EF4B-BB11-473E3590E0A8}" dt="2021-08-24T20:07:02.056" v="458" actId="1076"/>
          <ac:spMkLst>
            <pc:docMk/>
            <pc:sldMk cId="2347803958" sldId="317"/>
            <ac:spMk id="9" creationId="{00000000-0000-0000-0000-000000000000}"/>
          </ac:spMkLst>
        </pc:spChg>
        <pc:spChg chg="mod">
          <ac:chgData name="Paul Williams" userId="f910d886-c5dc-4cfa-8d6f-deb804d3d6db" providerId="ADAL" clId="{3AAE0143-788B-EF4B-BB11-473E3590E0A8}" dt="2021-08-24T20:07:09.792" v="459" actId="404"/>
          <ac:spMkLst>
            <pc:docMk/>
            <pc:sldMk cId="2347803958" sldId="317"/>
            <ac:spMk id="12" creationId="{00000000-0000-0000-0000-000000000000}"/>
          </ac:spMkLst>
        </pc:spChg>
      </pc:sldChg>
      <pc:sldChg chg="modSp add mod modNotesTx">
        <pc:chgData name="Paul Williams" userId="f910d886-c5dc-4cfa-8d6f-deb804d3d6db" providerId="ADAL" clId="{3AAE0143-788B-EF4B-BB11-473E3590E0A8}" dt="2021-08-25T06:10:24.685" v="3425" actId="20577"/>
        <pc:sldMkLst>
          <pc:docMk/>
          <pc:sldMk cId="2114014014" sldId="318"/>
        </pc:sldMkLst>
        <pc:spChg chg="mod">
          <ac:chgData name="Paul Williams" userId="f910d886-c5dc-4cfa-8d6f-deb804d3d6db" providerId="ADAL" clId="{3AAE0143-788B-EF4B-BB11-473E3590E0A8}" dt="2021-08-24T20:08:04.227" v="462" actId="1076"/>
          <ac:spMkLst>
            <pc:docMk/>
            <pc:sldMk cId="2114014014" sldId="318"/>
            <ac:spMk id="3" creationId="{00000000-0000-0000-0000-000000000000}"/>
          </ac:spMkLst>
        </pc:spChg>
      </pc:sldChg>
      <pc:sldChg chg="modNotesTx">
        <pc:chgData name="Paul Williams" userId="f910d886-c5dc-4cfa-8d6f-deb804d3d6db" providerId="ADAL" clId="{3AAE0143-788B-EF4B-BB11-473E3590E0A8}" dt="2021-08-25T06:06:59.098" v="2872" actId="5793"/>
        <pc:sldMkLst>
          <pc:docMk/>
          <pc:sldMk cId="2944266342" sldId="369"/>
        </pc:sldMkLst>
      </pc:sldChg>
      <pc:sldChg chg="modNotesTx">
        <pc:chgData name="Paul Williams" userId="f910d886-c5dc-4cfa-8d6f-deb804d3d6db" providerId="ADAL" clId="{3AAE0143-788B-EF4B-BB11-473E3590E0A8}" dt="2021-08-25T06:09:00.309" v="3185" actId="5793"/>
        <pc:sldMkLst>
          <pc:docMk/>
          <pc:sldMk cId="211531444" sldId="370"/>
        </pc:sldMkLst>
      </pc:sldChg>
      <pc:sldChg chg="modNotesTx">
        <pc:chgData name="Paul Williams" userId="f910d886-c5dc-4cfa-8d6f-deb804d3d6db" providerId="ADAL" clId="{3AAE0143-788B-EF4B-BB11-473E3590E0A8}" dt="2021-08-25T06:09:27.848" v="3268" actId="5793"/>
        <pc:sldMkLst>
          <pc:docMk/>
          <pc:sldMk cId="2452450357" sldId="371"/>
        </pc:sldMkLst>
      </pc:sldChg>
      <pc:sldChg chg="ord">
        <pc:chgData name="Paul Williams" userId="f910d886-c5dc-4cfa-8d6f-deb804d3d6db" providerId="ADAL" clId="{3AAE0143-788B-EF4B-BB11-473E3590E0A8}" dt="2021-08-24T19:51:20.603" v="123" actId="20578"/>
        <pc:sldMkLst>
          <pc:docMk/>
          <pc:sldMk cId="1860706313" sldId="372"/>
        </pc:sldMkLst>
      </pc:sldChg>
      <pc:sldChg chg="del">
        <pc:chgData name="Paul Williams" userId="f910d886-c5dc-4cfa-8d6f-deb804d3d6db" providerId="ADAL" clId="{3AAE0143-788B-EF4B-BB11-473E3590E0A8}" dt="2021-08-24T19:51:35.271" v="126" actId="2696"/>
        <pc:sldMkLst>
          <pc:docMk/>
          <pc:sldMk cId="4279772184" sldId="373"/>
        </pc:sldMkLst>
      </pc:sldChg>
      <pc:sldChg chg="addSp delSp modSp new del mod ord modClrScheme chgLayout">
        <pc:chgData name="Paul Williams" userId="f910d886-c5dc-4cfa-8d6f-deb804d3d6db" providerId="ADAL" clId="{3AAE0143-788B-EF4B-BB11-473E3590E0A8}" dt="2021-08-24T22:59:23.938" v="2765" actId="2696"/>
        <pc:sldMkLst>
          <pc:docMk/>
          <pc:sldMk cId="934971664" sldId="374"/>
        </pc:sldMkLst>
        <pc:spChg chg="del">
          <ac:chgData name="Paul Williams" userId="f910d886-c5dc-4cfa-8d6f-deb804d3d6db" providerId="ADAL" clId="{3AAE0143-788B-EF4B-BB11-473E3590E0A8}" dt="2021-08-24T19:26:12.944" v="47" actId="700"/>
          <ac:spMkLst>
            <pc:docMk/>
            <pc:sldMk cId="934971664" sldId="374"/>
            <ac:spMk id="2" creationId="{479DB0EE-A78D-BA4B-8748-AF4FF0121991}"/>
          </ac:spMkLst>
        </pc:spChg>
        <pc:picChg chg="add mod">
          <ac:chgData name="Paul Williams" userId="f910d886-c5dc-4cfa-8d6f-deb804d3d6db" providerId="ADAL" clId="{3AAE0143-788B-EF4B-BB11-473E3590E0A8}" dt="2021-08-24T19:32:33.946" v="80" actId="14100"/>
          <ac:picMkLst>
            <pc:docMk/>
            <pc:sldMk cId="934971664" sldId="374"/>
            <ac:picMk id="3" creationId="{91DF5BCB-870D-5C40-832E-A73ABF338E69}"/>
          </ac:picMkLst>
        </pc:picChg>
      </pc:sldChg>
      <pc:sldChg chg="new del">
        <pc:chgData name="Paul Williams" userId="f910d886-c5dc-4cfa-8d6f-deb804d3d6db" providerId="ADAL" clId="{3AAE0143-788B-EF4B-BB11-473E3590E0A8}" dt="2021-08-24T19:38:54.096" v="121" actId="2696"/>
        <pc:sldMkLst>
          <pc:docMk/>
          <pc:sldMk cId="2919629608" sldId="375"/>
        </pc:sldMkLst>
      </pc:sldChg>
      <pc:sldChg chg="new del">
        <pc:chgData name="Paul Williams" userId="f910d886-c5dc-4cfa-8d6f-deb804d3d6db" providerId="ADAL" clId="{3AAE0143-788B-EF4B-BB11-473E3590E0A8}" dt="2021-08-24T19:38:54.096" v="121" actId="2696"/>
        <pc:sldMkLst>
          <pc:docMk/>
          <pc:sldMk cId="1148179695" sldId="376"/>
        </pc:sldMkLst>
      </pc:sldChg>
      <pc:sldChg chg="add del">
        <pc:chgData name="Paul Williams" userId="f910d886-c5dc-4cfa-8d6f-deb804d3d6db" providerId="ADAL" clId="{3AAE0143-788B-EF4B-BB11-473E3590E0A8}" dt="2021-08-24T19:31:56.587" v="68" actId="2696"/>
        <pc:sldMkLst>
          <pc:docMk/>
          <pc:sldMk cId="3851404334" sldId="377"/>
        </pc:sldMkLst>
      </pc:sldChg>
      <pc:sldChg chg="add del">
        <pc:chgData name="Paul Williams" userId="f910d886-c5dc-4cfa-8d6f-deb804d3d6db" providerId="ADAL" clId="{3AAE0143-788B-EF4B-BB11-473E3590E0A8}" dt="2021-08-24T19:31:55.702" v="67" actId="2696"/>
        <pc:sldMkLst>
          <pc:docMk/>
          <pc:sldMk cId="2827504954" sldId="378"/>
        </pc:sldMkLst>
      </pc:sldChg>
      <pc:sldChg chg="delSp modSp add del mod">
        <pc:chgData name="Paul Williams" userId="f910d886-c5dc-4cfa-8d6f-deb804d3d6db" providerId="ADAL" clId="{3AAE0143-788B-EF4B-BB11-473E3590E0A8}" dt="2021-08-24T22:59:23.938" v="2765" actId="2696"/>
        <pc:sldMkLst>
          <pc:docMk/>
          <pc:sldMk cId="4066367042" sldId="379"/>
        </pc:sldMkLst>
        <pc:picChg chg="mod modCrop">
          <ac:chgData name="Paul Williams" userId="f910d886-c5dc-4cfa-8d6f-deb804d3d6db" providerId="ADAL" clId="{3AAE0143-788B-EF4B-BB11-473E3590E0A8}" dt="2021-08-24T19:31:30.505" v="65" actId="732"/>
          <ac:picMkLst>
            <pc:docMk/>
            <pc:sldMk cId="4066367042" sldId="379"/>
            <ac:picMk id="2" creationId="{7EF0B45D-549B-A648-B737-03A5D36305F7}"/>
          </ac:picMkLst>
        </pc:picChg>
        <pc:picChg chg="del">
          <ac:chgData name="Paul Williams" userId="f910d886-c5dc-4cfa-8d6f-deb804d3d6db" providerId="ADAL" clId="{3AAE0143-788B-EF4B-BB11-473E3590E0A8}" dt="2021-08-24T19:32:09.069" v="75" actId="478"/>
          <ac:picMkLst>
            <pc:docMk/>
            <pc:sldMk cId="4066367042" sldId="379"/>
            <ac:picMk id="3" creationId="{3CCF186E-CDD0-1F47-9FCC-15AD111E6DDE}"/>
          </ac:picMkLst>
        </pc:picChg>
        <pc:picChg chg="del mod modCrop">
          <ac:chgData name="Paul Williams" userId="f910d886-c5dc-4cfa-8d6f-deb804d3d6db" providerId="ADAL" clId="{3AAE0143-788B-EF4B-BB11-473E3590E0A8}" dt="2021-08-24T19:32:07.720" v="74" actId="478"/>
          <ac:picMkLst>
            <pc:docMk/>
            <pc:sldMk cId="4066367042" sldId="379"/>
            <ac:picMk id="4" creationId="{CD546540-F0A1-1046-B02F-A92A311DA6A5}"/>
          </ac:picMkLst>
        </pc:picChg>
        <pc:picChg chg="del mod">
          <ac:chgData name="Paul Williams" userId="f910d886-c5dc-4cfa-8d6f-deb804d3d6db" providerId="ADAL" clId="{3AAE0143-788B-EF4B-BB11-473E3590E0A8}" dt="2021-08-24T19:32:06.734" v="73" actId="478"/>
          <ac:picMkLst>
            <pc:docMk/>
            <pc:sldMk cId="4066367042" sldId="379"/>
            <ac:picMk id="6" creationId="{1D1BC6AD-3C5C-E845-BCAB-2946674E427A}"/>
          </ac:picMkLst>
        </pc:picChg>
      </pc:sldChg>
      <pc:sldChg chg="delSp add del mod">
        <pc:chgData name="Paul Williams" userId="f910d886-c5dc-4cfa-8d6f-deb804d3d6db" providerId="ADAL" clId="{3AAE0143-788B-EF4B-BB11-473E3590E0A8}" dt="2021-08-24T22:59:23.938" v="2765" actId="2696"/>
        <pc:sldMkLst>
          <pc:docMk/>
          <pc:sldMk cId="3932920650" sldId="380"/>
        </pc:sldMkLst>
        <pc:picChg chg="del">
          <ac:chgData name="Paul Williams" userId="f910d886-c5dc-4cfa-8d6f-deb804d3d6db" providerId="ADAL" clId="{3AAE0143-788B-EF4B-BB11-473E3590E0A8}" dt="2021-08-24T19:32:12.622" v="77" actId="478"/>
          <ac:picMkLst>
            <pc:docMk/>
            <pc:sldMk cId="3932920650" sldId="380"/>
            <ac:picMk id="4" creationId="{CD546540-F0A1-1046-B02F-A92A311DA6A5}"/>
          </ac:picMkLst>
        </pc:picChg>
        <pc:picChg chg="del">
          <ac:chgData name="Paul Williams" userId="f910d886-c5dc-4cfa-8d6f-deb804d3d6db" providerId="ADAL" clId="{3AAE0143-788B-EF4B-BB11-473E3590E0A8}" dt="2021-08-24T19:32:11.749" v="76" actId="478"/>
          <ac:picMkLst>
            <pc:docMk/>
            <pc:sldMk cId="3932920650" sldId="380"/>
            <ac:picMk id="6" creationId="{1D1BC6AD-3C5C-E845-BCAB-2946674E427A}"/>
          </ac:picMkLst>
        </pc:picChg>
      </pc:sldChg>
      <pc:sldChg chg="addSp delSp modSp add del mod">
        <pc:chgData name="Paul Williams" userId="f910d886-c5dc-4cfa-8d6f-deb804d3d6db" providerId="ADAL" clId="{3AAE0143-788B-EF4B-BB11-473E3590E0A8}" dt="2021-08-24T22:59:23.938" v="2765" actId="2696"/>
        <pc:sldMkLst>
          <pc:docMk/>
          <pc:sldMk cId="1273709904" sldId="381"/>
        </pc:sldMkLst>
        <pc:picChg chg="del">
          <ac:chgData name="Paul Williams" userId="f910d886-c5dc-4cfa-8d6f-deb804d3d6db" providerId="ADAL" clId="{3AAE0143-788B-EF4B-BB11-473E3590E0A8}" dt="2021-08-24T19:33:13.670" v="86" actId="478"/>
          <ac:picMkLst>
            <pc:docMk/>
            <pc:sldMk cId="1273709904" sldId="381"/>
            <ac:picMk id="2" creationId="{7EF0B45D-549B-A648-B737-03A5D36305F7}"/>
          </ac:picMkLst>
        </pc:picChg>
        <pc:picChg chg="del">
          <ac:chgData name="Paul Williams" userId="f910d886-c5dc-4cfa-8d6f-deb804d3d6db" providerId="ADAL" clId="{3AAE0143-788B-EF4B-BB11-473E3590E0A8}" dt="2021-08-24T19:33:14.208" v="87" actId="478"/>
          <ac:picMkLst>
            <pc:docMk/>
            <pc:sldMk cId="1273709904" sldId="381"/>
            <ac:picMk id="3" creationId="{3CCF186E-CDD0-1F47-9FCC-15AD111E6DDE}"/>
          </ac:picMkLst>
        </pc:picChg>
        <pc:picChg chg="del">
          <ac:chgData name="Paul Williams" userId="f910d886-c5dc-4cfa-8d6f-deb804d3d6db" providerId="ADAL" clId="{3AAE0143-788B-EF4B-BB11-473E3590E0A8}" dt="2021-08-24T19:32:17.912" v="78" actId="478"/>
          <ac:picMkLst>
            <pc:docMk/>
            <pc:sldMk cId="1273709904" sldId="381"/>
            <ac:picMk id="4" creationId="{CD546540-F0A1-1046-B02F-A92A311DA6A5}"/>
          </ac:picMkLst>
        </pc:picChg>
        <pc:picChg chg="add mod">
          <ac:chgData name="Paul Williams" userId="f910d886-c5dc-4cfa-8d6f-deb804d3d6db" providerId="ADAL" clId="{3AAE0143-788B-EF4B-BB11-473E3590E0A8}" dt="2021-08-24T19:37:35.696" v="116" actId="14100"/>
          <ac:picMkLst>
            <pc:docMk/>
            <pc:sldMk cId="1273709904" sldId="381"/>
            <ac:picMk id="5" creationId="{7011DCD9-FE8F-1042-9DCC-0D5C47F1A44B}"/>
          </ac:picMkLst>
        </pc:picChg>
        <pc:picChg chg="del mod">
          <ac:chgData name="Paul Williams" userId="f910d886-c5dc-4cfa-8d6f-deb804d3d6db" providerId="ADAL" clId="{3AAE0143-788B-EF4B-BB11-473E3590E0A8}" dt="2021-08-24T19:37:22.727" v="113" actId="478"/>
          <ac:picMkLst>
            <pc:docMk/>
            <pc:sldMk cId="1273709904" sldId="381"/>
            <ac:picMk id="6" creationId="{1D1BC6AD-3C5C-E845-BCAB-2946674E427A}"/>
          </ac:picMkLst>
        </pc:picChg>
      </pc:sldChg>
      <pc:sldChg chg="addSp delSp modSp add del mod">
        <pc:chgData name="Paul Williams" userId="f910d886-c5dc-4cfa-8d6f-deb804d3d6db" providerId="ADAL" clId="{3AAE0143-788B-EF4B-BB11-473E3590E0A8}" dt="2021-08-24T22:59:23.938" v="2765" actId="2696"/>
        <pc:sldMkLst>
          <pc:docMk/>
          <pc:sldMk cId="875088422" sldId="382"/>
        </pc:sldMkLst>
        <pc:picChg chg="del">
          <ac:chgData name="Paul Williams" userId="f910d886-c5dc-4cfa-8d6f-deb804d3d6db" providerId="ADAL" clId="{3AAE0143-788B-EF4B-BB11-473E3590E0A8}" dt="2021-08-24T19:37:53.465" v="118" actId="478"/>
          <ac:picMkLst>
            <pc:docMk/>
            <pc:sldMk cId="875088422" sldId="382"/>
            <ac:picMk id="2" creationId="{7EF0B45D-549B-A648-B737-03A5D36305F7}"/>
          </ac:picMkLst>
        </pc:picChg>
        <pc:picChg chg="del">
          <ac:chgData name="Paul Williams" userId="f910d886-c5dc-4cfa-8d6f-deb804d3d6db" providerId="ADAL" clId="{3AAE0143-788B-EF4B-BB11-473E3590E0A8}" dt="2021-08-24T19:37:53.465" v="118" actId="478"/>
          <ac:picMkLst>
            <pc:docMk/>
            <pc:sldMk cId="875088422" sldId="382"/>
            <ac:picMk id="3" creationId="{3CCF186E-CDD0-1F47-9FCC-15AD111E6DDE}"/>
          </ac:picMkLst>
        </pc:picChg>
        <pc:picChg chg="mod">
          <ac:chgData name="Paul Williams" userId="f910d886-c5dc-4cfa-8d6f-deb804d3d6db" providerId="ADAL" clId="{3AAE0143-788B-EF4B-BB11-473E3590E0A8}" dt="2021-08-24T19:38:03.486" v="120" actId="1076"/>
          <ac:picMkLst>
            <pc:docMk/>
            <pc:sldMk cId="875088422" sldId="382"/>
            <ac:picMk id="4" creationId="{CD546540-F0A1-1046-B02F-A92A311DA6A5}"/>
          </ac:picMkLst>
        </pc:picChg>
        <pc:picChg chg="del">
          <ac:chgData name="Paul Williams" userId="f910d886-c5dc-4cfa-8d6f-deb804d3d6db" providerId="ADAL" clId="{3AAE0143-788B-EF4B-BB11-473E3590E0A8}" dt="2021-08-24T19:36:38.225" v="106" actId="478"/>
          <ac:picMkLst>
            <pc:docMk/>
            <pc:sldMk cId="875088422" sldId="382"/>
            <ac:picMk id="6" creationId="{1D1BC6AD-3C5C-E845-BCAB-2946674E427A}"/>
          </ac:picMkLst>
        </pc:picChg>
        <pc:picChg chg="add del mod">
          <ac:chgData name="Paul Williams" userId="f910d886-c5dc-4cfa-8d6f-deb804d3d6db" providerId="ADAL" clId="{3AAE0143-788B-EF4B-BB11-473E3590E0A8}" dt="2021-08-24T19:35:07.863" v="97" actId="478"/>
          <ac:picMkLst>
            <pc:docMk/>
            <pc:sldMk cId="875088422" sldId="382"/>
            <ac:picMk id="7" creationId="{00DD277F-93A4-424F-BFD1-DE773887E2F7}"/>
          </ac:picMkLst>
        </pc:picChg>
        <pc:picChg chg="add del mod">
          <ac:chgData name="Paul Williams" userId="f910d886-c5dc-4cfa-8d6f-deb804d3d6db" providerId="ADAL" clId="{3AAE0143-788B-EF4B-BB11-473E3590E0A8}" dt="2021-08-24T19:37:53.465" v="118" actId="478"/>
          <ac:picMkLst>
            <pc:docMk/>
            <pc:sldMk cId="875088422" sldId="382"/>
            <ac:picMk id="9" creationId="{970C2EAD-D97A-2843-855B-815F601CFF1E}"/>
          </ac:picMkLst>
        </pc:picChg>
      </pc:sldChg>
      <pc:sldChg chg="delSp modSp add del mod ord">
        <pc:chgData name="Paul Williams" userId="f910d886-c5dc-4cfa-8d6f-deb804d3d6db" providerId="ADAL" clId="{3AAE0143-788B-EF4B-BB11-473E3590E0A8}" dt="2021-08-24T22:59:23.938" v="2765" actId="2696"/>
        <pc:sldMkLst>
          <pc:docMk/>
          <pc:sldMk cId="421496261" sldId="383"/>
        </pc:sldMkLst>
        <pc:picChg chg="del">
          <ac:chgData name="Paul Williams" userId="f910d886-c5dc-4cfa-8d6f-deb804d3d6db" providerId="ADAL" clId="{3AAE0143-788B-EF4B-BB11-473E3590E0A8}" dt="2021-08-24T19:32:50.671" v="82" actId="478"/>
          <ac:picMkLst>
            <pc:docMk/>
            <pc:sldMk cId="421496261" sldId="383"/>
            <ac:picMk id="2" creationId="{7EF0B45D-549B-A648-B737-03A5D36305F7}"/>
          </ac:picMkLst>
        </pc:picChg>
        <pc:picChg chg="mod">
          <ac:chgData name="Paul Williams" userId="f910d886-c5dc-4cfa-8d6f-deb804d3d6db" providerId="ADAL" clId="{3AAE0143-788B-EF4B-BB11-473E3590E0A8}" dt="2021-08-24T19:32:56.693" v="83" actId="14100"/>
          <ac:picMkLst>
            <pc:docMk/>
            <pc:sldMk cId="421496261" sldId="383"/>
            <ac:picMk id="3" creationId="{3CCF186E-CDD0-1F47-9FCC-15AD111E6DDE}"/>
          </ac:picMkLst>
        </pc:picChg>
      </pc:sldChg>
      <pc:sldChg chg="addSp delSp modSp add del mod">
        <pc:chgData name="Paul Williams" userId="f910d886-c5dc-4cfa-8d6f-deb804d3d6db" providerId="ADAL" clId="{3AAE0143-788B-EF4B-BB11-473E3590E0A8}" dt="2021-08-24T22:59:23.938" v="2765" actId="2696"/>
        <pc:sldMkLst>
          <pc:docMk/>
          <pc:sldMk cId="1664014772" sldId="384"/>
        </pc:sldMkLst>
        <pc:picChg chg="add mod">
          <ac:chgData name="Paul Williams" userId="f910d886-c5dc-4cfa-8d6f-deb804d3d6db" providerId="ADAL" clId="{3AAE0143-788B-EF4B-BB11-473E3590E0A8}" dt="2021-08-24T19:37:16.965" v="112" actId="1076"/>
          <ac:picMkLst>
            <pc:docMk/>
            <pc:sldMk cId="1664014772" sldId="384"/>
            <ac:picMk id="5" creationId="{BC11988C-D5D8-5F4D-BD9F-8C260EDEF8DC}"/>
          </ac:picMkLst>
        </pc:picChg>
        <pc:picChg chg="del">
          <ac:chgData name="Paul Williams" userId="f910d886-c5dc-4cfa-8d6f-deb804d3d6db" providerId="ADAL" clId="{3AAE0143-788B-EF4B-BB11-473E3590E0A8}" dt="2021-08-24T19:37:10.852" v="111" actId="478"/>
          <ac:picMkLst>
            <pc:docMk/>
            <pc:sldMk cId="1664014772" sldId="384"/>
            <ac:picMk id="6" creationId="{1D1BC6AD-3C5C-E845-BCAB-2946674E427A}"/>
          </ac:picMkLst>
        </pc:picChg>
      </pc:sldChg>
      <pc:sldChg chg="add">
        <pc:chgData name="Paul Williams" userId="f910d886-c5dc-4cfa-8d6f-deb804d3d6db" providerId="ADAL" clId="{3AAE0143-788B-EF4B-BB11-473E3590E0A8}" dt="2021-08-24T19:37:47.796" v="117"/>
        <pc:sldMkLst>
          <pc:docMk/>
          <pc:sldMk cId="3254763052" sldId="385"/>
        </pc:sldMkLst>
      </pc:sldChg>
      <pc:sldChg chg="add ord">
        <pc:chgData name="Paul Williams" userId="f910d886-c5dc-4cfa-8d6f-deb804d3d6db" providerId="ADAL" clId="{3AAE0143-788B-EF4B-BB11-473E3590E0A8}" dt="2021-08-24T19:51:46.342" v="128" actId="20578"/>
        <pc:sldMkLst>
          <pc:docMk/>
          <pc:sldMk cId="2585876149" sldId="386"/>
        </pc:sldMkLst>
      </pc:sldChg>
      <pc:sldChg chg="addSp delSp modSp new mod modClrScheme delAnim modAnim chgLayout">
        <pc:chgData name="Paul Williams" userId="f910d886-c5dc-4cfa-8d6f-deb804d3d6db" providerId="ADAL" clId="{3AAE0143-788B-EF4B-BB11-473E3590E0A8}" dt="2021-08-24T20:41:12.944" v="527" actId="14100"/>
        <pc:sldMkLst>
          <pc:docMk/>
          <pc:sldMk cId="3473913924" sldId="387"/>
        </pc:sldMkLst>
        <pc:spChg chg="mod ord">
          <ac:chgData name="Paul Williams" userId="f910d886-c5dc-4cfa-8d6f-deb804d3d6db" providerId="ADAL" clId="{3AAE0143-788B-EF4B-BB11-473E3590E0A8}" dt="2021-08-24T20:37:43.444" v="481" actId="20577"/>
          <ac:spMkLst>
            <pc:docMk/>
            <pc:sldMk cId="3473913924" sldId="387"/>
            <ac:spMk id="2" creationId="{51C31BCD-33D7-E44C-8ECC-92D811C5FB10}"/>
          </ac:spMkLst>
        </pc:spChg>
        <pc:spChg chg="add del mod">
          <ac:chgData name="Paul Williams" userId="f910d886-c5dc-4cfa-8d6f-deb804d3d6db" providerId="ADAL" clId="{3AAE0143-788B-EF4B-BB11-473E3590E0A8}" dt="2021-08-24T20:39:44.975" v="517" actId="478"/>
          <ac:spMkLst>
            <pc:docMk/>
            <pc:sldMk cId="3473913924" sldId="387"/>
            <ac:spMk id="3" creationId="{77D4B26B-D51D-2C48-8FA0-1455B8C7E83D}"/>
          </ac:spMkLst>
        </pc:spChg>
        <pc:spChg chg="add mod ord">
          <ac:chgData name="Paul Williams" userId="f910d886-c5dc-4cfa-8d6f-deb804d3d6db" providerId="ADAL" clId="{3AAE0143-788B-EF4B-BB11-473E3590E0A8}" dt="2021-08-24T20:41:12.944" v="527" actId="14100"/>
          <ac:spMkLst>
            <pc:docMk/>
            <pc:sldMk cId="3473913924" sldId="387"/>
            <ac:spMk id="4" creationId="{4E93B280-ECF0-1A4E-92BA-D2486C36E879}"/>
          </ac:spMkLst>
        </pc:spChg>
        <pc:picChg chg="add mod">
          <ac:chgData name="Paul Williams" userId="f910d886-c5dc-4cfa-8d6f-deb804d3d6db" providerId="ADAL" clId="{3AAE0143-788B-EF4B-BB11-473E3590E0A8}" dt="2021-08-24T20:40:32.455" v="523" actId="1076"/>
          <ac:picMkLst>
            <pc:docMk/>
            <pc:sldMk cId="3473913924" sldId="387"/>
            <ac:picMk id="6" creationId="{CEFEE69B-7B4E-D743-9D7D-8EA423EDDAB2}"/>
          </ac:picMkLst>
        </pc:picChg>
      </pc:sldChg>
      <pc:sldChg chg="addSp delSp modSp new mod modClrScheme modAnim chgLayout modNotesTx">
        <pc:chgData name="Paul Williams" userId="f910d886-c5dc-4cfa-8d6f-deb804d3d6db" providerId="ADAL" clId="{3AAE0143-788B-EF4B-BB11-473E3590E0A8}" dt="2021-08-24T21:11:36.632" v="1284" actId="20577"/>
        <pc:sldMkLst>
          <pc:docMk/>
          <pc:sldMk cId="799988364" sldId="388"/>
        </pc:sldMkLst>
        <pc:spChg chg="del">
          <ac:chgData name="Paul Williams" userId="f910d886-c5dc-4cfa-8d6f-deb804d3d6db" providerId="ADAL" clId="{3AAE0143-788B-EF4B-BB11-473E3590E0A8}" dt="2021-08-24T20:44:52.853" v="529" actId="700"/>
          <ac:spMkLst>
            <pc:docMk/>
            <pc:sldMk cId="799988364" sldId="388"/>
            <ac:spMk id="2" creationId="{C13B88EC-D44E-7745-B6E8-ED97F2477E7B}"/>
          </ac:spMkLst>
        </pc:spChg>
        <pc:spChg chg="del">
          <ac:chgData name="Paul Williams" userId="f910d886-c5dc-4cfa-8d6f-deb804d3d6db" providerId="ADAL" clId="{3AAE0143-788B-EF4B-BB11-473E3590E0A8}" dt="2021-08-24T20:44:52.853" v="529" actId="700"/>
          <ac:spMkLst>
            <pc:docMk/>
            <pc:sldMk cId="799988364" sldId="388"/>
            <ac:spMk id="3" creationId="{E7E2FB37-1D06-7E4B-A7A2-6A533E905D87}"/>
          </ac:spMkLst>
        </pc:spChg>
        <pc:spChg chg="add del mod ord">
          <ac:chgData name="Paul Williams" userId="f910d886-c5dc-4cfa-8d6f-deb804d3d6db" providerId="ADAL" clId="{3AAE0143-788B-EF4B-BB11-473E3590E0A8}" dt="2021-08-24T20:48:04.090" v="582" actId="478"/>
          <ac:spMkLst>
            <pc:docMk/>
            <pc:sldMk cId="799988364" sldId="388"/>
            <ac:spMk id="6" creationId="{38533229-5A7E-5643-A67A-B44A531B16A0}"/>
          </ac:spMkLst>
        </pc:spChg>
        <pc:spChg chg="add mod ord">
          <ac:chgData name="Paul Williams" userId="f910d886-c5dc-4cfa-8d6f-deb804d3d6db" providerId="ADAL" clId="{3AAE0143-788B-EF4B-BB11-473E3590E0A8}" dt="2021-08-24T21:04:42.314" v="787" actId="1076"/>
          <ac:spMkLst>
            <pc:docMk/>
            <pc:sldMk cId="799988364" sldId="388"/>
            <ac:spMk id="7" creationId="{5955D09D-7E52-2241-B0F1-354933A554C7}"/>
          </ac:spMkLst>
        </pc:spChg>
        <pc:spChg chg="add mod ord">
          <ac:chgData name="Paul Williams" userId="f910d886-c5dc-4cfa-8d6f-deb804d3d6db" providerId="ADAL" clId="{3AAE0143-788B-EF4B-BB11-473E3590E0A8}" dt="2021-08-24T21:04:30.324" v="786" actId="1076"/>
          <ac:spMkLst>
            <pc:docMk/>
            <pc:sldMk cId="799988364" sldId="388"/>
            <ac:spMk id="8" creationId="{4888D433-44BE-DC4E-8B8A-F5E3C6D304F9}"/>
          </ac:spMkLst>
        </pc:spChg>
        <pc:picChg chg="add del mod modCrop">
          <ac:chgData name="Paul Williams" userId="f910d886-c5dc-4cfa-8d6f-deb804d3d6db" providerId="ADAL" clId="{3AAE0143-788B-EF4B-BB11-473E3590E0A8}" dt="2021-08-24T21:04:11.862" v="785" actId="1076"/>
          <ac:picMkLst>
            <pc:docMk/>
            <pc:sldMk cId="799988364" sldId="388"/>
            <ac:picMk id="5" creationId="{D0E30690-9F87-6D4B-8959-FA1453456673}"/>
          </ac:picMkLst>
        </pc:picChg>
        <pc:picChg chg="add del mod">
          <ac:chgData name="Paul Williams" userId="f910d886-c5dc-4cfa-8d6f-deb804d3d6db" providerId="ADAL" clId="{3AAE0143-788B-EF4B-BB11-473E3590E0A8}" dt="2021-08-24T21:02:43.001" v="780" actId="478"/>
          <ac:picMkLst>
            <pc:docMk/>
            <pc:sldMk cId="799988364" sldId="388"/>
            <ac:picMk id="9" creationId="{38E0910C-B426-EB4B-B30A-14371BD72040}"/>
          </ac:picMkLst>
        </pc:picChg>
      </pc:sldChg>
      <pc:sldChg chg="addSp delSp modSp new mod modClrScheme chgLayout modNotesTx">
        <pc:chgData name="Paul Williams" userId="f910d886-c5dc-4cfa-8d6f-deb804d3d6db" providerId="ADAL" clId="{3AAE0143-788B-EF4B-BB11-473E3590E0A8}" dt="2021-08-25T06:13:10.416" v="3559" actId="20577"/>
        <pc:sldMkLst>
          <pc:docMk/>
          <pc:sldMk cId="408195157" sldId="389"/>
        </pc:sldMkLst>
        <pc:spChg chg="del">
          <ac:chgData name="Paul Williams" userId="f910d886-c5dc-4cfa-8d6f-deb804d3d6db" providerId="ADAL" clId="{3AAE0143-788B-EF4B-BB11-473E3590E0A8}" dt="2021-08-24T20:55:36.770" v="757" actId="700"/>
          <ac:spMkLst>
            <pc:docMk/>
            <pc:sldMk cId="408195157" sldId="389"/>
            <ac:spMk id="2" creationId="{DBBBC65B-6E07-5D4B-BD04-BCBC2E620CA7}"/>
          </ac:spMkLst>
        </pc:spChg>
        <pc:spChg chg="del">
          <ac:chgData name="Paul Williams" userId="f910d886-c5dc-4cfa-8d6f-deb804d3d6db" providerId="ADAL" clId="{3AAE0143-788B-EF4B-BB11-473E3590E0A8}" dt="2021-08-24T20:55:36.770" v="757" actId="700"/>
          <ac:spMkLst>
            <pc:docMk/>
            <pc:sldMk cId="408195157" sldId="389"/>
            <ac:spMk id="3" creationId="{97247E5C-80B0-FB43-B165-7A751758CBE2}"/>
          </ac:spMkLst>
        </pc:spChg>
        <pc:spChg chg="del">
          <ac:chgData name="Paul Williams" userId="f910d886-c5dc-4cfa-8d6f-deb804d3d6db" providerId="ADAL" clId="{3AAE0143-788B-EF4B-BB11-473E3590E0A8}" dt="2021-08-24T20:55:36.770" v="757" actId="700"/>
          <ac:spMkLst>
            <pc:docMk/>
            <pc:sldMk cId="408195157" sldId="389"/>
            <ac:spMk id="4" creationId="{18DFBD48-EF28-3643-956D-79E693C3EBF7}"/>
          </ac:spMkLst>
        </pc:spChg>
        <pc:picChg chg="add mod">
          <ac:chgData name="Paul Williams" userId="f910d886-c5dc-4cfa-8d6f-deb804d3d6db" providerId="ADAL" clId="{3AAE0143-788B-EF4B-BB11-473E3590E0A8}" dt="2021-08-24T21:00:07.021" v="769" actId="1076"/>
          <ac:picMkLst>
            <pc:docMk/>
            <pc:sldMk cId="408195157" sldId="389"/>
            <ac:picMk id="6" creationId="{B4C6F38B-D27F-4241-A95A-B3A94ACE2B0E}"/>
          </ac:picMkLst>
        </pc:picChg>
      </pc:sldChg>
      <pc:sldChg chg="addSp modSp new mod modNotesTx">
        <pc:chgData name="Paul Williams" userId="f910d886-c5dc-4cfa-8d6f-deb804d3d6db" providerId="ADAL" clId="{3AAE0143-788B-EF4B-BB11-473E3590E0A8}" dt="2021-08-25T06:14:30.001" v="3718" actId="20577"/>
        <pc:sldMkLst>
          <pc:docMk/>
          <pc:sldMk cId="632327512" sldId="390"/>
        </pc:sldMkLst>
        <pc:picChg chg="add mod modCrop">
          <ac:chgData name="Paul Williams" userId="f910d886-c5dc-4cfa-8d6f-deb804d3d6db" providerId="ADAL" clId="{3AAE0143-788B-EF4B-BB11-473E3590E0A8}" dt="2021-08-24T20:59:31.725" v="766" actId="1076"/>
          <ac:picMkLst>
            <pc:docMk/>
            <pc:sldMk cId="632327512" sldId="390"/>
            <ac:picMk id="3" creationId="{5A32DA4F-91BD-354A-B896-F3E53AFC5D40}"/>
          </ac:picMkLst>
        </pc:picChg>
      </pc:sldChg>
      <pc:sldChg chg="addSp delSp modSp add mod modClrScheme modAnim chgLayout">
        <pc:chgData name="Paul Williams" userId="f910d886-c5dc-4cfa-8d6f-deb804d3d6db" providerId="ADAL" clId="{3AAE0143-788B-EF4B-BB11-473E3590E0A8}" dt="2021-08-24T22:35:32.309" v="2288" actId="20577"/>
        <pc:sldMkLst>
          <pc:docMk/>
          <pc:sldMk cId="1953202148" sldId="391"/>
        </pc:sldMkLst>
        <pc:spChg chg="add mod ord">
          <ac:chgData name="Paul Williams" userId="f910d886-c5dc-4cfa-8d6f-deb804d3d6db" providerId="ADAL" clId="{3AAE0143-788B-EF4B-BB11-473E3590E0A8}" dt="2021-08-24T22:35:32.309" v="2288" actId="20577"/>
          <ac:spMkLst>
            <pc:docMk/>
            <pc:sldMk cId="1953202148" sldId="391"/>
            <ac:spMk id="2" creationId="{C72F0CE4-218F-0E44-8796-0F7799539E83}"/>
          </ac:spMkLst>
        </pc:spChg>
        <pc:spChg chg="del">
          <ac:chgData name="Paul Williams" userId="f910d886-c5dc-4cfa-8d6f-deb804d3d6db" providerId="ADAL" clId="{3AAE0143-788B-EF4B-BB11-473E3590E0A8}" dt="2021-08-24T21:14:46.423" v="1294" actId="478"/>
          <ac:spMkLst>
            <pc:docMk/>
            <pc:sldMk cId="1953202148" sldId="391"/>
            <ac:spMk id="4" creationId="{E5A19C66-1F50-2E49-87B0-0CA3A87CE6B9}"/>
          </ac:spMkLst>
        </pc:spChg>
        <pc:spChg chg="mod ord">
          <ac:chgData name="Paul Williams" userId="f910d886-c5dc-4cfa-8d6f-deb804d3d6db" providerId="ADAL" clId="{3AAE0143-788B-EF4B-BB11-473E3590E0A8}" dt="2021-08-24T22:26:11.311" v="1942" actId="27636"/>
          <ac:spMkLst>
            <pc:docMk/>
            <pc:sldMk cId="1953202148" sldId="391"/>
            <ac:spMk id="5" creationId="{4ECDA839-43A4-2A4E-9EA7-D65CA1705582}"/>
          </ac:spMkLst>
        </pc:spChg>
        <pc:spChg chg="del">
          <ac:chgData name="Paul Williams" userId="f910d886-c5dc-4cfa-8d6f-deb804d3d6db" providerId="ADAL" clId="{3AAE0143-788B-EF4B-BB11-473E3590E0A8}" dt="2021-08-24T21:14:42.426" v="1293" actId="478"/>
          <ac:spMkLst>
            <pc:docMk/>
            <pc:sldMk cId="1953202148" sldId="391"/>
            <ac:spMk id="6" creationId="{CCBAEA95-5CC2-6F44-BCF9-46A575831AED}"/>
          </ac:spMkLst>
        </pc:spChg>
        <pc:spChg chg="add del mod">
          <ac:chgData name="Paul Williams" userId="f910d886-c5dc-4cfa-8d6f-deb804d3d6db" providerId="ADAL" clId="{3AAE0143-788B-EF4B-BB11-473E3590E0A8}" dt="2021-08-24T21:14:56.971" v="1295" actId="478"/>
          <ac:spMkLst>
            <pc:docMk/>
            <pc:sldMk cId="1953202148" sldId="391"/>
            <ac:spMk id="7" creationId="{B95E86A1-91D4-B54F-9D99-90F0A244D720}"/>
          </ac:spMkLst>
        </pc:spChg>
        <pc:spChg chg="add mod">
          <ac:chgData name="Paul Williams" userId="f910d886-c5dc-4cfa-8d6f-deb804d3d6db" providerId="ADAL" clId="{3AAE0143-788B-EF4B-BB11-473E3590E0A8}" dt="2021-08-24T21:16:34.240" v="1301" actId="1076"/>
          <ac:spMkLst>
            <pc:docMk/>
            <pc:sldMk cId="1953202148" sldId="391"/>
            <ac:spMk id="9" creationId="{FC3E9760-D1E3-BC4E-9B67-9A6EE15A60AA}"/>
          </ac:spMkLst>
        </pc:spChg>
        <pc:spChg chg="add mod">
          <ac:chgData name="Paul Williams" userId="f910d886-c5dc-4cfa-8d6f-deb804d3d6db" providerId="ADAL" clId="{3AAE0143-788B-EF4B-BB11-473E3590E0A8}" dt="2021-08-24T22:23:46.631" v="1940" actId="688"/>
          <ac:spMkLst>
            <pc:docMk/>
            <pc:sldMk cId="1953202148" sldId="391"/>
            <ac:spMk id="10" creationId="{1436532B-28D6-434A-B2C7-7387ACB09130}"/>
          </ac:spMkLst>
        </pc:spChg>
        <pc:spChg chg="add mod">
          <ac:chgData name="Paul Williams" userId="f910d886-c5dc-4cfa-8d6f-deb804d3d6db" providerId="ADAL" clId="{3AAE0143-788B-EF4B-BB11-473E3590E0A8}" dt="2021-08-24T21:28:31.462" v="1466" actId="1076"/>
          <ac:spMkLst>
            <pc:docMk/>
            <pc:sldMk cId="1953202148" sldId="391"/>
            <ac:spMk id="11" creationId="{CFEBE491-131A-974E-9B2B-B3B22DCA916F}"/>
          </ac:spMkLst>
        </pc:spChg>
        <pc:spChg chg="add mod">
          <ac:chgData name="Paul Williams" userId="f910d886-c5dc-4cfa-8d6f-deb804d3d6db" providerId="ADAL" clId="{3AAE0143-788B-EF4B-BB11-473E3590E0A8}" dt="2021-08-24T21:25:56.261" v="1461" actId="1076"/>
          <ac:spMkLst>
            <pc:docMk/>
            <pc:sldMk cId="1953202148" sldId="391"/>
            <ac:spMk id="12" creationId="{0F8D7932-3BC0-DE4D-B905-6D33DC852659}"/>
          </ac:spMkLst>
        </pc:spChg>
        <pc:spChg chg="add mod">
          <ac:chgData name="Paul Williams" userId="f910d886-c5dc-4cfa-8d6f-deb804d3d6db" providerId="ADAL" clId="{3AAE0143-788B-EF4B-BB11-473E3590E0A8}" dt="2021-08-24T21:25:38.872" v="1458" actId="1076"/>
          <ac:spMkLst>
            <pc:docMk/>
            <pc:sldMk cId="1953202148" sldId="391"/>
            <ac:spMk id="13" creationId="{FCC5B3F3-3CCC-0F40-A75A-6F05DEF27153}"/>
          </ac:spMkLst>
        </pc:spChg>
        <pc:spChg chg="add mod ord">
          <ac:chgData name="Paul Williams" userId="f910d886-c5dc-4cfa-8d6f-deb804d3d6db" providerId="ADAL" clId="{3AAE0143-788B-EF4B-BB11-473E3590E0A8}" dt="2021-08-24T22:27:03.049" v="1970" actId="14100"/>
          <ac:spMkLst>
            <pc:docMk/>
            <pc:sldMk cId="1953202148" sldId="391"/>
            <ac:spMk id="14" creationId="{AA27DA5A-3F1E-C34A-AC5D-4C532103B52F}"/>
          </ac:spMkLst>
        </pc:spChg>
        <pc:picChg chg="mod modCrop">
          <ac:chgData name="Paul Williams" userId="f910d886-c5dc-4cfa-8d6f-deb804d3d6db" providerId="ADAL" clId="{3AAE0143-788B-EF4B-BB11-473E3590E0A8}" dt="2021-08-24T21:15:55.040" v="1297" actId="732"/>
          <ac:picMkLst>
            <pc:docMk/>
            <pc:sldMk cId="1953202148" sldId="391"/>
            <ac:picMk id="3" creationId="{6305B18E-6993-4A48-9694-BE2B2850787A}"/>
          </ac:picMkLst>
        </pc:picChg>
        <pc:picChg chg="add mod">
          <ac:chgData name="Paul Williams" userId="f910d886-c5dc-4cfa-8d6f-deb804d3d6db" providerId="ADAL" clId="{3AAE0143-788B-EF4B-BB11-473E3590E0A8}" dt="2021-08-24T21:28:12.942" v="1464" actId="688"/>
          <ac:picMkLst>
            <pc:docMk/>
            <pc:sldMk cId="1953202148" sldId="391"/>
            <ac:picMk id="8" creationId="{AEE6189A-95C9-A44E-9245-7B39F597A211}"/>
          </ac:picMkLst>
        </pc:picChg>
      </pc:sldChg>
      <pc:sldChg chg="modSp new mod">
        <pc:chgData name="Paul Williams" userId="f910d886-c5dc-4cfa-8d6f-deb804d3d6db" providerId="ADAL" clId="{3AAE0143-788B-EF4B-BB11-473E3590E0A8}" dt="2021-08-24T21:50:35.170" v="1766" actId="14100"/>
        <pc:sldMkLst>
          <pc:docMk/>
          <pc:sldMk cId="3647618533" sldId="392"/>
        </pc:sldMkLst>
        <pc:spChg chg="mod">
          <ac:chgData name="Paul Williams" userId="f910d886-c5dc-4cfa-8d6f-deb804d3d6db" providerId="ADAL" clId="{3AAE0143-788B-EF4B-BB11-473E3590E0A8}" dt="2021-08-24T21:50:11.748" v="1704" actId="20577"/>
          <ac:spMkLst>
            <pc:docMk/>
            <pc:sldMk cId="3647618533" sldId="392"/>
            <ac:spMk id="2" creationId="{D48253E6-ACE9-A746-B51E-2BABBBF023FF}"/>
          </ac:spMkLst>
        </pc:spChg>
        <pc:spChg chg="mod">
          <ac:chgData name="Paul Williams" userId="f910d886-c5dc-4cfa-8d6f-deb804d3d6db" providerId="ADAL" clId="{3AAE0143-788B-EF4B-BB11-473E3590E0A8}" dt="2021-08-24T21:50:35.170" v="1766" actId="14100"/>
          <ac:spMkLst>
            <pc:docMk/>
            <pc:sldMk cId="3647618533" sldId="392"/>
            <ac:spMk id="3" creationId="{1E485B67-CE63-1845-900C-1E0BE4730ACF}"/>
          </ac:spMkLst>
        </pc:spChg>
      </pc:sldChg>
      <pc:sldChg chg="addSp delSp modSp add mod ord">
        <pc:chgData name="Paul Williams" userId="f910d886-c5dc-4cfa-8d6f-deb804d3d6db" providerId="ADAL" clId="{3AAE0143-788B-EF4B-BB11-473E3590E0A8}" dt="2021-08-24T22:18:49.081" v="1939" actId="1076"/>
        <pc:sldMkLst>
          <pc:docMk/>
          <pc:sldMk cId="970920328" sldId="393"/>
        </pc:sldMkLst>
        <pc:spChg chg="add del">
          <ac:chgData name="Paul Williams" userId="f910d886-c5dc-4cfa-8d6f-deb804d3d6db" providerId="ADAL" clId="{3AAE0143-788B-EF4B-BB11-473E3590E0A8}" dt="2021-08-24T22:01:22.133" v="1848"/>
          <ac:spMkLst>
            <pc:docMk/>
            <pc:sldMk cId="970920328" sldId="393"/>
            <ac:spMk id="2" creationId="{E5C3C956-8F11-6A4A-ACEC-A3758E401037}"/>
          </ac:spMkLst>
        </pc:spChg>
        <pc:spChg chg="mod">
          <ac:chgData name="Paul Williams" userId="f910d886-c5dc-4cfa-8d6f-deb804d3d6db" providerId="ADAL" clId="{3AAE0143-788B-EF4B-BB11-473E3590E0A8}" dt="2021-08-24T21:56:30.242" v="1797" actId="404"/>
          <ac:spMkLst>
            <pc:docMk/>
            <pc:sldMk cId="970920328" sldId="393"/>
            <ac:spMk id="4" creationId="{285B106C-353B-754A-924C-7F103873DEA2}"/>
          </ac:spMkLst>
        </pc:spChg>
        <pc:picChg chg="add mod">
          <ac:chgData name="Paul Williams" userId="f910d886-c5dc-4cfa-8d6f-deb804d3d6db" providerId="ADAL" clId="{3AAE0143-788B-EF4B-BB11-473E3590E0A8}" dt="2021-08-24T22:18:49.081" v="1939" actId="1076"/>
          <ac:picMkLst>
            <pc:docMk/>
            <pc:sldMk cId="970920328" sldId="393"/>
            <ac:picMk id="5" creationId="{73931DFC-ECC2-D34D-BAC7-8B38AA906EE4}"/>
          </ac:picMkLst>
        </pc:picChg>
        <pc:picChg chg="del">
          <ac:chgData name="Paul Williams" userId="f910d886-c5dc-4cfa-8d6f-deb804d3d6db" providerId="ADAL" clId="{3AAE0143-788B-EF4B-BB11-473E3590E0A8}" dt="2021-08-24T21:56:33.979" v="1798" actId="478"/>
          <ac:picMkLst>
            <pc:docMk/>
            <pc:sldMk cId="970920328" sldId="393"/>
            <ac:picMk id="6" creationId="{1BE13D62-8674-834E-9A35-BD7160BFA423}"/>
          </ac:picMkLst>
        </pc:picChg>
        <pc:picChg chg="mod">
          <ac:chgData name="Paul Williams" userId="f910d886-c5dc-4cfa-8d6f-deb804d3d6db" providerId="ADAL" clId="{3AAE0143-788B-EF4B-BB11-473E3590E0A8}" dt="2021-08-24T22:00:32.631" v="1846" actId="1076"/>
          <ac:picMkLst>
            <pc:docMk/>
            <pc:sldMk cId="970920328" sldId="393"/>
            <ac:picMk id="1026" creationId="{06456A97-AED2-2C4A-B8E6-E8BB4EDDF0DC}"/>
          </ac:picMkLst>
        </pc:picChg>
        <pc:picChg chg="add mod">
          <ac:chgData name="Paul Williams" userId="f910d886-c5dc-4cfa-8d6f-deb804d3d6db" providerId="ADAL" clId="{3AAE0143-788B-EF4B-BB11-473E3590E0A8}" dt="2021-08-24T22:15:38.109" v="1933" actId="1076"/>
          <ac:picMkLst>
            <pc:docMk/>
            <pc:sldMk cId="970920328" sldId="393"/>
            <ac:picMk id="2050" creationId="{98FAA7FB-6BDF-AD42-B254-E3C90EC07D3D}"/>
          </ac:picMkLst>
        </pc:picChg>
        <pc:picChg chg="add mod">
          <ac:chgData name="Paul Williams" userId="f910d886-c5dc-4cfa-8d6f-deb804d3d6db" providerId="ADAL" clId="{3AAE0143-788B-EF4B-BB11-473E3590E0A8}" dt="2021-08-24T22:05:35.761" v="1859" actId="1076"/>
          <ac:picMkLst>
            <pc:docMk/>
            <pc:sldMk cId="970920328" sldId="393"/>
            <ac:picMk id="2052" creationId="{2BCE0CC1-F1D4-BF41-93CC-053469565930}"/>
          </ac:picMkLst>
        </pc:picChg>
        <pc:picChg chg="add mod">
          <ac:chgData name="Paul Williams" userId="f910d886-c5dc-4cfa-8d6f-deb804d3d6db" providerId="ADAL" clId="{3AAE0143-788B-EF4B-BB11-473E3590E0A8}" dt="2021-08-24T22:15:26.309" v="1929" actId="1076"/>
          <ac:picMkLst>
            <pc:docMk/>
            <pc:sldMk cId="970920328" sldId="393"/>
            <ac:picMk id="2054" creationId="{F7282CC8-8137-0C46-85BF-F301CA73D78B}"/>
          </ac:picMkLst>
        </pc:picChg>
        <pc:picChg chg="add mod">
          <ac:chgData name="Paul Williams" userId="f910d886-c5dc-4cfa-8d6f-deb804d3d6db" providerId="ADAL" clId="{3AAE0143-788B-EF4B-BB11-473E3590E0A8}" dt="2021-08-24T22:05:38.010" v="1860" actId="1076"/>
          <ac:picMkLst>
            <pc:docMk/>
            <pc:sldMk cId="970920328" sldId="393"/>
            <ac:picMk id="2056" creationId="{CF5D46EC-1A71-214E-9561-62FD7CA7BC79}"/>
          </ac:picMkLst>
        </pc:picChg>
        <pc:picChg chg="add mod">
          <ac:chgData name="Paul Williams" userId="f910d886-c5dc-4cfa-8d6f-deb804d3d6db" providerId="ADAL" clId="{3AAE0143-788B-EF4B-BB11-473E3590E0A8}" dt="2021-08-24T22:15:42.813" v="1934" actId="1076"/>
          <ac:picMkLst>
            <pc:docMk/>
            <pc:sldMk cId="970920328" sldId="393"/>
            <ac:picMk id="2058" creationId="{EB06E40E-6D33-B146-867C-150173226551}"/>
          </ac:picMkLst>
        </pc:picChg>
        <pc:picChg chg="add mod">
          <ac:chgData name="Paul Williams" userId="f910d886-c5dc-4cfa-8d6f-deb804d3d6db" providerId="ADAL" clId="{3AAE0143-788B-EF4B-BB11-473E3590E0A8}" dt="2021-08-24T22:15:04.281" v="1922" actId="1076"/>
          <ac:picMkLst>
            <pc:docMk/>
            <pc:sldMk cId="970920328" sldId="393"/>
            <ac:picMk id="2062" creationId="{B32A4AF1-C4E7-6746-8D35-F8A45662F2A3}"/>
          </ac:picMkLst>
        </pc:picChg>
        <pc:picChg chg="add mod">
          <ac:chgData name="Paul Williams" userId="f910d886-c5dc-4cfa-8d6f-deb804d3d6db" providerId="ADAL" clId="{3AAE0143-788B-EF4B-BB11-473E3590E0A8}" dt="2021-08-24T22:15:18.018" v="1927" actId="1076"/>
          <ac:picMkLst>
            <pc:docMk/>
            <pc:sldMk cId="970920328" sldId="393"/>
            <ac:picMk id="2064" creationId="{DC4651D0-E0ED-424A-8DEE-84B8EC83686F}"/>
          </ac:picMkLst>
        </pc:picChg>
        <pc:picChg chg="add mod">
          <ac:chgData name="Paul Williams" userId="f910d886-c5dc-4cfa-8d6f-deb804d3d6db" providerId="ADAL" clId="{3AAE0143-788B-EF4B-BB11-473E3590E0A8}" dt="2021-08-24T22:15:19.668" v="1928" actId="1076"/>
          <ac:picMkLst>
            <pc:docMk/>
            <pc:sldMk cId="970920328" sldId="393"/>
            <ac:picMk id="2066" creationId="{5391C702-5C2E-7242-BEFD-5DF6A07598A3}"/>
          </ac:picMkLst>
        </pc:picChg>
        <pc:picChg chg="add mod">
          <ac:chgData name="Paul Williams" userId="f910d886-c5dc-4cfa-8d6f-deb804d3d6db" providerId="ADAL" clId="{3AAE0143-788B-EF4B-BB11-473E3590E0A8}" dt="2021-08-24T22:15:35.700" v="1932" actId="1076"/>
          <ac:picMkLst>
            <pc:docMk/>
            <pc:sldMk cId="970920328" sldId="393"/>
            <ac:picMk id="2068" creationId="{04869A1F-E605-334E-AB15-71217FAC925E}"/>
          </ac:picMkLst>
        </pc:picChg>
      </pc:sldChg>
      <pc:sldChg chg="addSp modSp new mod modClrScheme chgLayout">
        <pc:chgData name="Paul Williams" userId="f910d886-c5dc-4cfa-8d6f-deb804d3d6db" providerId="ADAL" clId="{3AAE0143-788B-EF4B-BB11-473E3590E0A8}" dt="2021-08-24T22:32:41.257" v="2278" actId="1076"/>
        <pc:sldMkLst>
          <pc:docMk/>
          <pc:sldMk cId="2278057096" sldId="394"/>
        </pc:sldMkLst>
        <pc:spChg chg="mod ord">
          <ac:chgData name="Paul Williams" userId="f910d886-c5dc-4cfa-8d6f-deb804d3d6db" providerId="ADAL" clId="{3AAE0143-788B-EF4B-BB11-473E3590E0A8}" dt="2021-08-24T22:29:42.030" v="1994" actId="700"/>
          <ac:spMkLst>
            <pc:docMk/>
            <pc:sldMk cId="2278057096" sldId="394"/>
            <ac:spMk id="2" creationId="{CA69F930-AF57-1F4C-B8EE-D011E6485179}"/>
          </ac:spMkLst>
        </pc:spChg>
        <pc:spChg chg="add mod ord">
          <ac:chgData name="Paul Williams" userId="f910d886-c5dc-4cfa-8d6f-deb804d3d6db" providerId="ADAL" clId="{3AAE0143-788B-EF4B-BB11-473E3590E0A8}" dt="2021-08-24T22:32:41.257" v="2278" actId="1076"/>
          <ac:spMkLst>
            <pc:docMk/>
            <pc:sldMk cId="2278057096" sldId="394"/>
            <ac:spMk id="3" creationId="{5D0BA4EC-3E40-9445-A810-049738663507}"/>
          </ac:spMkLst>
        </pc:spChg>
      </pc:sldChg>
      <pc:sldChg chg="addSp delSp modSp add mod">
        <pc:chgData name="Paul Williams" userId="f910d886-c5dc-4cfa-8d6f-deb804d3d6db" providerId="ADAL" clId="{3AAE0143-788B-EF4B-BB11-473E3590E0A8}" dt="2021-09-04T08:57:06.884" v="3809" actId="1076"/>
        <pc:sldMkLst>
          <pc:docMk/>
          <pc:sldMk cId="3811124698" sldId="395"/>
        </pc:sldMkLst>
        <pc:spChg chg="add del mod">
          <ac:chgData name="Paul Williams" userId="f910d886-c5dc-4cfa-8d6f-deb804d3d6db" providerId="ADAL" clId="{3AAE0143-788B-EF4B-BB11-473E3590E0A8}" dt="2021-09-04T08:38:24.411" v="3739" actId="478"/>
          <ac:spMkLst>
            <pc:docMk/>
            <pc:sldMk cId="3811124698" sldId="395"/>
            <ac:spMk id="2" creationId="{13855A3D-B915-FE4F-8F10-A7160624D2F5}"/>
          </ac:spMkLst>
        </pc:spChg>
        <pc:spChg chg="add mod">
          <ac:chgData name="Paul Williams" userId="f910d886-c5dc-4cfa-8d6f-deb804d3d6db" providerId="ADAL" clId="{3AAE0143-788B-EF4B-BB11-473E3590E0A8}" dt="2021-09-04T08:41:18.110" v="3758" actId="2085"/>
          <ac:spMkLst>
            <pc:docMk/>
            <pc:sldMk cId="3811124698" sldId="395"/>
            <ac:spMk id="3" creationId="{B9CA39DD-A5CE-594D-836E-5F59692DA1DE}"/>
          </ac:spMkLst>
        </pc:spChg>
        <pc:spChg chg="del">
          <ac:chgData name="Paul Williams" userId="f910d886-c5dc-4cfa-8d6f-deb804d3d6db" providerId="ADAL" clId="{3AAE0143-788B-EF4B-BB11-473E3590E0A8}" dt="2021-09-04T08:38:19.099" v="3738" actId="478"/>
          <ac:spMkLst>
            <pc:docMk/>
            <pc:sldMk cId="3811124698" sldId="395"/>
            <ac:spMk id="4" creationId="{285B106C-353B-754A-924C-7F103873DEA2}"/>
          </ac:spMkLst>
        </pc:spChg>
        <pc:picChg chg="del">
          <ac:chgData name="Paul Williams" userId="f910d886-c5dc-4cfa-8d6f-deb804d3d6db" providerId="ADAL" clId="{3AAE0143-788B-EF4B-BB11-473E3590E0A8}" dt="2021-09-04T08:40:03.254" v="3751" actId="478"/>
          <ac:picMkLst>
            <pc:docMk/>
            <pc:sldMk cId="3811124698" sldId="395"/>
            <ac:picMk id="5" creationId="{73931DFC-ECC2-D34D-BAC7-8B38AA906EE4}"/>
          </ac:picMkLst>
        </pc:picChg>
        <pc:picChg chg="add mod">
          <ac:chgData name="Paul Williams" userId="f910d886-c5dc-4cfa-8d6f-deb804d3d6db" providerId="ADAL" clId="{3AAE0143-788B-EF4B-BB11-473E3590E0A8}" dt="2021-09-04T08:44:52.836" v="3804" actId="1076"/>
          <ac:picMkLst>
            <pc:docMk/>
            <pc:sldMk cId="3811124698" sldId="395"/>
            <ac:picMk id="16" creationId="{E3964C8E-0C42-E34B-B92D-8F2A902AE1DA}"/>
          </ac:picMkLst>
        </pc:picChg>
        <pc:picChg chg="add mod">
          <ac:chgData name="Paul Williams" userId="f910d886-c5dc-4cfa-8d6f-deb804d3d6db" providerId="ADAL" clId="{3AAE0143-788B-EF4B-BB11-473E3590E0A8}" dt="2021-09-04T08:41:59.395" v="3766" actId="1076"/>
          <ac:picMkLst>
            <pc:docMk/>
            <pc:sldMk cId="3811124698" sldId="395"/>
            <ac:picMk id="17" creationId="{45A2841B-16E0-774F-AB32-A33325148ECE}"/>
          </ac:picMkLst>
        </pc:picChg>
        <pc:picChg chg="add mod">
          <ac:chgData name="Paul Williams" userId="f910d886-c5dc-4cfa-8d6f-deb804d3d6db" providerId="ADAL" clId="{3AAE0143-788B-EF4B-BB11-473E3590E0A8}" dt="2021-09-04T08:44:41.495" v="3803" actId="1076"/>
          <ac:picMkLst>
            <pc:docMk/>
            <pc:sldMk cId="3811124698" sldId="395"/>
            <ac:picMk id="18" creationId="{E6921391-9C2C-AA4D-979A-A79B2C4B10B6}"/>
          </ac:picMkLst>
        </pc:picChg>
        <pc:picChg chg="add mod">
          <ac:chgData name="Paul Williams" userId="f910d886-c5dc-4cfa-8d6f-deb804d3d6db" providerId="ADAL" clId="{3AAE0143-788B-EF4B-BB11-473E3590E0A8}" dt="2021-09-04T08:41:52.760" v="3764" actId="1076"/>
          <ac:picMkLst>
            <pc:docMk/>
            <pc:sldMk cId="3811124698" sldId="395"/>
            <ac:picMk id="19" creationId="{7E0CB8B5-F8D8-384E-8226-079A825B8DDA}"/>
          </ac:picMkLst>
        </pc:picChg>
        <pc:picChg chg="add mod">
          <ac:chgData name="Paul Williams" userId="f910d886-c5dc-4cfa-8d6f-deb804d3d6db" providerId="ADAL" clId="{3AAE0143-788B-EF4B-BB11-473E3590E0A8}" dt="2021-09-04T08:42:17.916" v="3771" actId="1076"/>
          <ac:picMkLst>
            <pc:docMk/>
            <pc:sldMk cId="3811124698" sldId="395"/>
            <ac:picMk id="20" creationId="{16CF11FF-C231-DB4F-80CF-F8D1B8841585}"/>
          </ac:picMkLst>
        </pc:picChg>
        <pc:picChg chg="add mod">
          <ac:chgData name="Paul Williams" userId="f910d886-c5dc-4cfa-8d6f-deb804d3d6db" providerId="ADAL" clId="{3AAE0143-788B-EF4B-BB11-473E3590E0A8}" dt="2021-09-04T08:42:15.441" v="3770" actId="1076"/>
          <ac:picMkLst>
            <pc:docMk/>
            <pc:sldMk cId="3811124698" sldId="395"/>
            <ac:picMk id="21" creationId="{423F9588-379E-A649-81E7-AAA172C10B0B}"/>
          </ac:picMkLst>
        </pc:picChg>
        <pc:picChg chg="add mod">
          <ac:chgData name="Paul Williams" userId="f910d886-c5dc-4cfa-8d6f-deb804d3d6db" providerId="ADAL" clId="{3AAE0143-788B-EF4B-BB11-473E3590E0A8}" dt="2021-09-04T08:42:39.483" v="3777" actId="1076"/>
          <ac:picMkLst>
            <pc:docMk/>
            <pc:sldMk cId="3811124698" sldId="395"/>
            <ac:picMk id="22" creationId="{309B66F0-7375-064C-83B0-7B87B1B08E88}"/>
          </ac:picMkLst>
        </pc:picChg>
        <pc:picChg chg="add mod">
          <ac:chgData name="Paul Williams" userId="f910d886-c5dc-4cfa-8d6f-deb804d3d6db" providerId="ADAL" clId="{3AAE0143-788B-EF4B-BB11-473E3590E0A8}" dt="2021-09-04T08:42:35.208" v="3776" actId="1076"/>
          <ac:picMkLst>
            <pc:docMk/>
            <pc:sldMk cId="3811124698" sldId="395"/>
            <ac:picMk id="23" creationId="{58095AD1-1C1F-F247-9534-11EB631FE401}"/>
          </ac:picMkLst>
        </pc:picChg>
        <pc:picChg chg="add mod">
          <ac:chgData name="Paul Williams" userId="f910d886-c5dc-4cfa-8d6f-deb804d3d6db" providerId="ADAL" clId="{3AAE0143-788B-EF4B-BB11-473E3590E0A8}" dt="2021-09-04T08:43:03.648" v="3785" actId="1076"/>
          <ac:picMkLst>
            <pc:docMk/>
            <pc:sldMk cId="3811124698" sldId="395"/>
            <ac:picMk id="24" creationId="{9E56CBF0-E7FC-C940-8530-7DFFB204F1A3}"/>
          </ac:picMkLst>
        </pc:picChg>
        <pc:picChg chg="add mod">
          <ac:chgData name="Paul Williams" userId="f910d886-c5dc-4cfa-8d6f-deb804d3d6db" providerId="ADAL" clId="{3AAE0143-788B-EF4B-BB11-473E3590E0A8}" dt="2021-09-04T08:43:01.556" v="3784" actId="1076"/>
          <ac:picMkLst>
            <pc:docMk/>
            <pc:sldMk cId="3811124698" sldId="395"/>
            <ac:picMk id="25" creationId="{E411DAE2-85CB-8745-8055-B2A66D46C386}"/>
          </ac:picMkLst>
        </pc:picChg>
        <pc:picChg chg="add mod">
          <ac:chgData name="Paul Williams" userId="f910d886-c5dc-4cfa-8d6f-deb804d3d6db" providerId="ADAL" clId="{3AAE0143-788B-EF4B-BB11-473E3590E0A8}" dt="2021-09-04T08:42:58.024" v="3783" actId="1076"/>
          <ac:picMkLst>
            <pc:docMk/>
            <pc:sldMk cId="3811124698" sldId="395"/>
            <ac:picMk id="26" creationId="{F0612E45-C3A6-3142-9585-A4F00CFF3F8B}"/>
          </ac:picMkLst>
        </pc:picChg>
        <pc:picChg chg="add mod">
          <ac:chgData name="Paul Williams" userId="f910d886-c5dc-4cfa-8d6f-deb804d3d6db" providerId="ADAL" clId="{3AAE0143-788B-EF4B-BB11-473E3590E0A8}" dt="2021-09-04T08:46:15.032" v="3806" actId="1076"/>
          <ac:picMkLst>
            <pc:docMk/>
            <pc:sldMk cId="3811124698" sldId="395"/>
            <ac:picMk id="27" creationId="{65DE0A15-04FA-764D-BB79-8F7319742D3E}"/>
          </ac:picMkLst>
        </pc:picChg>
        <pc:picChg chg="add mod">
          <ac:chgData name="Paul Williams" userId="f910d886-c5dc-4cfa-8d6f-deb804d3d6db" providerId="ADAL" clId="{3AAE0143-788B-EF4B-BB11-473E3590E0A8}" dt="2021-09-04T08:56:56.704" v="3808" actId="1076"/>
          <ac:picMkLst>
            <pc:docMk/>
            <pc:sldMk cId="3811124698" sldId="395"/>
            <ac:picMk id="28" creationId="{F48780BE-6760-5740-AB08-53EAD869D1F7}"/>
          </ac:picMkLst>
        </pc:picChg>
        <pc:picChg chg="add mod">
          <ac:chgData name="Paul Williams" userId="f910d886-c5dc-4cfa-8d6f-deb804d3d6db" providerId="ADAL" clId="{3AAE0143-788B-EF4B-BB11-473E3590E0A8}" dt="2021-09-04T08:43:36.692" v="3795" actId="1076"/>
          <ac:picMkLst>
            <pc:docMk/>
            <pc:sldMk cId="3811124698" sldId="395"/>
            <ac:picMk id="29" creationId="{017DF125-FE61-5B49-BF46-6E0122A42957}"/>
          </ac:picMkLst>
        </pc:picChg>
        <pc:picChg chg="add mod">
          <ac:chgData name="Paul Williams" userId="f910d886-c5dc-4cfa-8d6f-deb804d3d6db" providerId="ADAL" clId="{3AAE0143-788B-EF4B-BB11-473E3590E0A8}" dt="2021-09-04T08:57:06.884" v="3809" actId="1076"/>
          <ac:picMkLst>
            <pc:docMk/>
            <pc:sldMk cId="3811124698" sldId="395"/>
            <ac:picMk id="30" creationId="{0B147538-CF81-B845-9042-5ACFC6CDDD0A}"/>
          </ac:picMkLst>
        </pc:picChg>
        <pc:picChg chg="add mod">
          <ac:chgData name="Paul Williams" userId="f910d886-c5dc-4cfa-8d6f-deb804d3d6db" providerId="ADAL" clId="{3AAE0143-788B-EF4B-BB11-473E3590E0A8}" dt="2021-09-04T08:44:04.110" v="3802" actId="1076"/>
          <ac:picMkLst>
            <pc:docMk/>
            <pc:sldMk cId="3811124698" sldId="395"/>
            <ac:picMk id="31" creationId="{15096D50-92AC-F344-82CF-5BC60E63DAAA}"/>
          </ac:picMkLst>
        </pc:picChg>
        <pc:picChg chg="add mod">
          <ac:chgData name="Paul Williams" userId="f910d886-c5dc-4cfa-8d6f-deb804d3d6db" providerId="ADAL" clId="{3AAE0143-788B-EF4B-BB11-473E3590E0A8}" dt="2021-09-04T08:43:59.250" v="3801" actId="1076"/>
          <ac:picMkLst>
            <pc:docMk/>
            <pc:sldMk cId="3811124698" sldId="395"/>
            <ac:picMk id="32" creationId="{2D73977E-42DF-BC4F-A70C-2DDBA78CE8DA}"/>
          </ac:picMkLst>
        </pc:picChg>
        <pc:picChg chg="mod">
          <ac:chgData name="Paul Williams" userId="f910d886-c5dc-4cfa-8d6f-deb804d3d6db" providerId="ADAL" clId="{3AAE0143-788B-EF4B-BB11-473E3590E0A8}" dt="2021-09-04T08:43:06.282" v="3786" actId="1076"/>
          <ac:picMkLst>
            <pc:docMk/>
            <pc:sldMk cId="3811124698" sldId="395"/>
            <ac:picMk id="1026" creationId="{06456A97-AED2-2C4A-B8E6-E8BB4EDDF0DC}"/>
          </ac:picMkLst>
        </pc:picChg>
        <pc:picChg chg="mod">
          <ac:chgData name="Paul Williams" userId="f910d886-c5dc-4cfa-8d6f-deb804d3d6db" providerId="ADAL" clId="{3AAE0143-788B-EF4B-BB11-473E3590E0A8}" dt="2021-09-04T08:45:16.484" v="3805" actId="1076"/>
          <ac:picMkLst>
            <pc:docMk/>
            <pc:sldMk cId="3811124698" sldId="395"/>
            <ac:picMk id="2050" creationId="{98FAA7FB-6BDF-AD42-B254-E3C90EC07D3D}"/>
          </ac:picMkLst>
        </pc:picChg>
        <pc:picChg chg="mod">
          <ac:chgData name="Paul Williams" userId="f910d886-c5dc-4cfa-8d6f-deb804d3d6db" providerId="ADAL" clId="{3AAE0143-788B-EF4B-BB11-473E3590E0A8}" dt="2021-09-04T08:43:51.622" v="3798" actId="1076"/>
          <ac:picMkLst>
            <pc:docMk/>
            <pc:sldMk cId="3811124698" sldId="395"/>
            <ac:picMk id="2052" creationId="{2BCE0CC1-F1D4-BF41-93CC-053469565930}"/>
          </ac:picMkLst>
        </pc:picChg>
        <pc:picChg chg="mod">
          <ac:chgData name="Paul Williams" userId="f910d886-c5dc-4cfa-8d6f-deb804d3d6db" providerId="ADAL" clId="{3AAE0143-788B-EF4B-BB11-473E3590E0A8}" dt="2021-09-04T08:39:23.174" v="3746" actId="732"/>
          <ac:picMkLst>
            <pc:docMk/>
            <pc:sldMk cId="3811124698" sldId="395"/>
            <ac:picMk id="2054" creationId="{F7282CC8-8137-0C46-85BF-F301CA73D78B}"/>
          </ac:picMkLst>
        </pc:picChg>
        <pc:picChg chg="del">
          <ac:chgData name="Paul Williams" userId="f910d886-c5dc-4cfa-8d6f-deb804d3d6db" providerId="ADAL" clId="{3AAE0143-788B-EF4B-BB11-473E3590E0A8}" dt="2021-09-04T08:38:38.311" v="3741" actId="478"/>
          <ac:picMkLst>
            <pc:docMk/>
            <pc:sldMk cId="3811124698" sldId="395"/>
            <ac:picMk id="2056" creationId="{CF5D46EC-1A71-214E-9561-62FD7CA7BC79}"/>
          </ac:picMkLst>
        </pc:picChg>
        <pc:picChg chg="del">
          <ac:chgData name="Paul Williams" userId="f910d886-c5dc-4cfa-8d6f-deb804d3d6db" providerId="ADAL" clId="{3AAE0143-788B-EF4B-BB11-473E3590E0A8}" dt="2021-09-04T08:38:30.385" v="3740" actId="478"/>
          <ac:picMkLst>
            <pc:docMk/>
            <pc:sldMk cId="3811124698" sldId="395"/>
            <ac:picMk id="2058" creationId="{EB06E40E-6D33-B146-867C-150173226551}"/>
          </ac:picMkLst>
        </pc:picChg>
        <pc:picChg chg="mod">
          <ac:chgData name="Paul Williams" userId="f910d886-c5dc-4cfa-8d6f-deb804d3d6db" providerId="ADAL" clId="{3AAE0143-788B-EF4B-BB11-473E3590E0A8}" dt="2021-09-04T08:46:20.354" v="3807" actId="1076"/>
          <ac:picMkLst>
            <pc:docMk/>
            <pc:sldMk cId="3811124698" sldId="395"/>
            <ac:picMk id="2062" creationId="{B32A4AF1-C4E7-6746-8D35-F8A45662F2A3}"/>
          </ac:picMkLst>
        </pc:picChg>
        <pc:picChg chg="del">
          <ac:chgData name="Paul Williams" userId="f910d886-c5dc-4cfa-8d6f-deb804d3d6db" providerId="ADAL" clId="{3AAE0143-788B-EF4B-BB11-473E3590E0A8}" dt="2021-09-04T08:38:40.082" v="3742" actId="478"/>
          <ac:picMkLst>
            <pc:docMk/>
            <pc:sldMk cId="3811124698" sldId="395"/>
            <ac:picMk id="2064" creationId="{DC4651D0-E0ED-424A-8DEE-84B8EC83686F}"/>
          </ac:picMkLst>
        </pc:picChg>
        <pc:picChg chg="mod">
          <ac:chgData name="Paul Williams" userId="f910d886-c5dc-4cfa-8d6f-deb804d3d6db" providerId="ADAL" clId="{3AAE0143-788B-EF4B-BB11-473E3590E0A8}" dt="2021-09-04T08:42:43.264" v="3778" actId="1076"/>
          <ac:picMkLst>
            <pc:docMk/>
            <pc:sldMk cId="3811124698" sldId="395"/>
            <ac:picMk id="2066" creationId="{5391C702-5C2E-7242-BEFD-5DF6A07598A3}"/>
          </ac:picMkLst>
        </pc:picChg>
        <pc:picChg chg="mod">
          <ac:chgData name="Paul Williams" userId="f910d886-c5dc-4cfa-8d6f-deb804d3d6db" providerId="ADAL" clId="{3AAE0143-788B-EF4B-BB11-473E3590E0A8}" dt="2021-09-04T08:40:18.942" v="3754" actId="14100"/>
          <ac:picMkLst>
            <pc:docMk/>
            <pc:sldMk cId="3811124698" sldId="395"/>
            <ac:picMk id="2068" creationId="{04869A1F-E605-334E-AB15-71217FAC925E}"/>
          </ac:picMkLst>
        </pc:picChg>
      </pc:sldChg>
    </pc:docChg>
  </pc:docChgLst>
  <pc:docChgLst>
    <pc:chgData name="Paul Williams" userId="f910d886-c5dc-4cfa-8d6f-deb804d3d6db" providerId="ADAL" clId="{E1B9A0FA-C948-3240-98BF-DF16A0AC4B5F}"/>
    <pc:docChg chg="custSel addSld modSld sldOrd">
      <pc:chgData name="Paul Williams" userId="f910d886-c5dc-4cfa-8d6f-deb804d3d6db" providerId="ADAL" clId="{E1B9A0FA-C948-3240-98BF-DF16A0AC4B5F}" dt="2022-03-10T09:22:55.273" v="257" actId="20578"/>
      <pc:docMkLst>
        <pc:docMk/>
      </pc:docMkLst>
      <pc:sldChg chg="addSp modSp mod">
        <pc:chgData name="Paul Williams" userId="f910d886-c5dc-4cfa-8d6f-deb804d3d6db" providerId="ADAL" clId="{E1B9A0FA-C948-3240-98BF-DF16A0AC4B5F}" dt="2022-03-10T07:56:43.047" v="116" actId="1076"/>
        <pc:sldMkLst>
          <pc:docMk/>
          <pc:sldMk cId="2278057096" sldId="394"/>
        </pc:sldMkLst>
        <pc:spChg chg="mod">
          <ac:chgData name="Paul Williams" userId="f910d886-c5dc-4cfa-8d6f-deb804d3d6db" providerId="ADAL" clId="{E1B9A0FA-C948-3240-98BF-DF16A0AC4B5F}" dt="2022-03-10T07:55:03.274" v="60" actId="20577"/>
          <ac:spMkLst>
            <pc:docMk/>
            <pc:sldMk cId="2278057096" sldId="394"/>
            <ac:spMk id="2" creationId="{CA69F930-AF57-1F4C-B8EE-D011E6485179}"/>
          </ac:spMkLst>
        </pc:spChg>
        <pc:spChg chg="mod">
          <ac:chgData name="Paul Williams" userId="f910d886-c5dc-4cfa-8d6f-deb804d3d6db" providerId="ADAL" clId="{E1B9A0FA-C948-3240-98BF-DF16A0AC4B5F}" dt="2022-03-10T07:56:11.360" v="111" actId="20577"/>
          <ac:spMkLst>
            <pc:docMk/>
            <pc:sldMk cId="2278057096" sldId="394"/>
            <ac:spMk id="3" creationId="{5D0BA4EC-3E40-9445-A810-049738663507}"/>
          </ac:spMkLst>
        </pc:spChg>
        <pc:picChg chg="add mod">
          <ac:chgData name="Paul Williams" userId="f910d886-c5dc-4cfa-8d6f-deb804d3d6db" providerId="ADAL" clId="{E1B9A0FA-C948-3240-98BF-DF16A0AC4B5F}" dt="2022-03-10T07:56:43.047" v="116" actId="1076"/>
          <ac:picMkLst>
            <pc:docMk/>
            <pc:sldMk cId="2278057096" sldId="394"/>
            <ac:picMk id="4" creationId="{34D3EF26-160C-AF49-B9B4-14AFD22C5CEC}"/>
          </ac:picMkLst>
        </pc:picChg>
      </pc:sldChg>
      <pc:sldChg chg="addSp delSp modSp new mod ord">
        <pc:chgData name="Paul Williams" userId="f910d886-c5dc-4cfa-8d6f-deb804d3d6db" providerId="ADAL" clId="{E1B9A0FA-C948-3240-98BF-DF16A0AC4B5F}" dt="2022-03-10T09:22:48.522" v="255" actId="20578"/>
        <pc:sldMkLst>
          <pc:docMk/>
          <pc:sldMk cId="3440083834" sldId="396"/>
        </pc:sldMkLst>
        <pc:spChg chg="del mod">
          <ac:chgData name="Paul Williams" userId="f910d886-c5dc-4cfa-8d6f-deb804d3d6db" providerId="ADAL" clId="{E1B9A0FA-C948-3240-98BF-DF16A0AC4B5F}" dt="2022-03-10T07:49:36.323" v="50" actId="478"/>
          <ac:spMkLst>
            <pc:docMk/>
            <pc:sldMk cId="3440083834" sldId="396"/>
            <ac:spMk id="2" creationId="{DAF4B47D-A7A5-D547-9CD2-BA3EEEEE5E57}"/>
          </ac:spMkLst>
        </pc:spChg>
        <pc:spChg chg="del">
          <ac:chgData name="Paul Williams" userId="f910d886-c5dc-4cfa-8d6f-deb804d3d6db" providerId="ADAL" clId="{E1B9A0FA-C948-3240-98BF-DF16A0AC4B5F}" dt="2022-03-10T07:49:04.216" v="3" actId="478"/>
          <ac:spMkLst>
            <pc:docMk/>
            <pc:sldMk cId="3440083834" sldId="396"/>
            <ac:spMk id="3" creationId="{3C4C0FCB-EF25-F849-A482-8628A3A842FE}"/>
          </ac:spMkLst>
        </pc:spChg>
        <pc:picChg chg="add mod">
          <ac:chgData name="Paul Williams" userId="f910d886-c5dc-4cfa-8d6f-deb804d3d6db" providerId="ADAL" clId="{E1B9A0FA-C948-3240-98BF-DF16A0AC4B5F}" dt="2022-03-10T07:49:52.701" v="55" actId="1076"/>
          <ac:picMkLst>
            <pc:docMk/>
            <pc:sldMk cId="3440083834" sldId="396"/>
            <ac:picMk id="4" creationId="{66FB227B-94B6-B548-ADDA-D03849CCB16A}"/>
          </ac:picMkLst>
        </pc:picChg>
      </pc:sldChg>
      <pc:sldChg chg="add">
        <pc:chgData name="Paul Williams" userId="f910d886-c5dc-4cfa-8d6f-deb804d3d6db" providerId="ADAL" clId="{E1B9A0FA-C948-3240-98BF-DF16A0AC4B5F}" dt="2022-03-10T07:54:58.402" v="56"/>
        <pc:sldMkLst>
          <pc:docMk/>
          <pc:sldMk cId="2262020797" sldId="397"/>
        </pc:sldMkLst>
      </pc:sldChg>
      <pc:sldChg chg="modSp new mod ord">
        <pc:chgData name="Paul Williams" userId="f910d886-c5dc-4cfa-8d6f-deb804d3d6db" providerId="ADAL" clId="{E1B9A0FA-C948-3240-98BF-DF16A0AC4B5F}" dt="2022-03-10T09:22:22.531" v="253" actId="20578"/>
        <pc:sldMkLst>
          <pc:docMk/>
          <pc:sldMk cId="2945306178" sldId="398"/>
        </pc:sldMkLst>
        <pc:spChg chg="mod">
          <ac:chgData name="Paul Williams" userId="f910d886-c5dc-4cfa-8d6f-deb804d3d6db" providerId="ADAL" clId="{E1B9A0FA-C948-3240-98BF-DF16A0AC4B5F}" dt="2022-03-10T08:56:14.344" v="252" actId="20577"/>
          <ac:spMkLst>
            <pc:docMk/>
            <pc:sldMk cId="2945306178" sldId="398"/>
            <ac:spMk id="2" creationId="{09BD7331-6689-4245-9128-85B9342BBEB3}"/>
          </ac:spMkLst>
        </pc:spChg>
        <pc:spChg chg="mod">
          <ac:chgData name="Paul Williams" userId="f910d886-c5dc-4cfa-8d6f-deb804d3d6db" providerId="ADAL" clId="{E1B9A0FA-C948-3240-98BF-DF16A0AC4B5F}" dt="2022-03-10T08:56:09.142" v="235" actId="20577"/>
          <ac:spMkLst>
            <pc:docMk/>
            <pc:sldMk cId="2945306178" sldId="398"/>
            <ac:spMk id="3" creationId="{B102D33C-3813-8149-99E4-A2BB6861976E}"/>
          </ac:spMkLst>
        </pc:spChg>
      </pc:sldChg>
      <pc:sldChg chg="add ord">
        <pc:chgData name="Paul Williams" userId="f910d886-c5dc-4cfa-8d6f-deb804d3d6db" providerId="ADAL" clId="{E1B9A0FA-C948-3240-98BF-DF16A0AC4B5F}" dt="2022-03-10T09:22:55.273" v="257" actId="20578"/>
        <pc:sldMkLst>
          <pc:docMk/>
          <pc:sldMk cId="385710334" sldId="39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PiP</c:v>
                </c:pt>
              </c:strCache>
            </c:strRef>
          </c:tx>
          <c:spPr>
            <a:solidFill>
              <a:srgbClr val="00AEC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Serving the poor and those on the edges of society</c:v>
                </c:pt>
                <c:pt idx="1">
                  <c:v>Supporting individuals and families who are bereaved</c:v>
                </c:pt>
                <c:pt idx="2">
                  <c:v>Providing a space for quiet reflection or private prayer</c:v>
                </c:pt>
                <c:pt idx="3">
                  <c:v>Providing counselling for those who are suffering</c:v>
                </c:pt>
                <c:pt idx="4">
                  <c:v>Providing a place where those who died of C-19 can be remembered</c:v>
                </c:pt>
                <c:pt idx="5">
                  <c:v>Healing divisions in society</c:v>
                </c:pt>
                <c:pt idx="6">
                  <c:v>Providing moral guidance</c:v>
                </c:pt>
                <c:pt idx="7">
                  <c:v>Preserving the Christian faith in this time</c:v>
                </c:pt>
                <c:pt idx="8">
                  <c:v>Campaigning for change</c:v>
                </c:pt>
                <c:pt idx="9">
                  <c:v>Helping people encounter God</c:v>
                </c:pt>
                <c:pt idx="10">
                  <c:v>No role</c:v>
                </c:pt>
                <c:pt idx="11">
                  <c:v>Sharing the news of Jesus</c:v>
                </c:pt>
                <c:pt idx="12">
                  <c:v>Changing society into a more Christian place</c:v>
                </c:pt>
                <c:pt idx="13">
                  <c:v>Don't know</c:v>
                </c:pt>
                <c:pt idx="14">
                  <c:v>Other</c:v>
                </c:pt>
                <c:pt idx="15">
                  <c:v>Prefer not to say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51</c:v>
                </c:pt>
                <c:pt idx="1">
                  <c:v>51</c:v>
                </c:pt>
                <c:pt idx="2">
                  <c:v>43</c:v>
                </c:pt>
                <c:pt idx="3">
                  <c:v>43</c:v>
                </c:pt>
                <c:pt idx="4">
                  <c:v>39</c:v>
                </c:pt>
                <c:pt idx="5">
                  <c:v>29</c:v>
                </c:pt>
                <c:pt idx="6">
                  <c:v>26</c:v>
                </c:pt>
                <c:pt idx="7">
                  <c:v>21</c:v>
                </c:pt>
                <c:pt idx="8">
                  <c:v>19</c:v>
                </c:pt>
                <c:pt idx="9">
                  <c:v>15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14</c:v>
                </c:pt>
                <c:pt idx="14">
                  <c:v>2</c:v>
                </c:pt>
                <c:pt idx="1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451-8312-627815C1D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266824"/>
        <c:axId val="278262888"/>
      </c:barChart>
      <c:catAx>
        <c:axId val="27826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262888"/>
        <c:crosses val="autoZero"/>
        <c:auto val="1"/>
        <c:lblAlgn val="ctr"/>
        <c:lblOffset val="100"/>
        <c:noMultiLvlLbl val="0"/>
      </c:catAx>
      <c:valAx>
        <c:axId val="278262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266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(sum)</c:v>
                </c:pt>
              </c:strCache>
            </c:strRef>
          </c:tx>
          <c:spPr>
            <a:solidFill>
              <a:srgbClr val="85C5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The Church has suffered because of the pandemic and won't recover</c:v>
                </c:pt>
                <c:pt idx="1">
                  <c:v>The Church will lead the way in rebuilding society</c:v>
                </c:pt>
                <c:pt idx="2">
                  <c:v>The Church will go back to how it was before the coronavirus</c:v>
                </c:pt>
                <c:pt idx="3">
                  <c:v>The Church will be stronger than it was before</c:v>
                </c:pt>
                <c:pt idx="4">
                  <c:v>The Church will be more mission focused</c:v>
                </c:pt>
                <c:pt idx="5">
                  <c:v>The Church will be online more</c:v>
                </c:pt>
                <c:pt idx="6">
                  <c:v>The Church will be actively involved in the needs of the local communities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27</c:v>
                </c:pt>
                <c:pt idx="1">
                  <c:v>43</c:v>
                </c:pt>
                <c:pt idx="2">
                  <c:v>44</c:v>
                </c:pt>
                <c:pt idx="3">
                  <c:v>50</c:v>
                </c:pt>
                <c:pt idx="4">
                  <c:v>66</c:v>
                </c:pt>
                <c:pt idx="5">
                  <c:v>74</c:v>
                </c:pt>
                <c:pt idx="6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9B-4E68-AEB0-28074490CC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 (sum)</c:v>
                </c:pt>
              </c:strCache>
            </c:strRef>
          </c:tx>
          <c:spPr>
            <a:solidFill>
              <a:srgbClr val="EE2C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The Church has suffered because of the pandemic and won't recover</c:v>
                </c:pt>
                <c:pt idx="1">
                  <c:v>The Church will lead the way in rebuilding society</c:v>
                </c:pt>
                <c:pt idx="2">
                  <c:v>The Church will go back to how it was before the coronavirus</c:v>
                </c:pt>
                <c:pt idx="3">
                  <c:v>The Church will be stronger than it was before</c:v>
                </c:pt>
                <c:pt idx="4">
                  <c:v>The Church will be more mission focused</c:v>
                </c:pt>
                <c:pt idx="5">
                  <c:v>The Church will be online more</c:v>
                </c:pt>
                <c:pt idx="6">
                  <c:v>The Church will be actively involved in the needs of the local communities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58</c:v>
                </c:pt>
                <c:pt idx="1">
                  <c:v>34</c:v>
                </c:pt>
                <c:pt idx="2">
                  <c:v>45</c:v>
                </c:pt>
                <c:pt idx="3">
                  <c:v>28</c:v>
                </c:pt>
                <c:pt idx="4">
                  <c:v>16</c:v>
                </c:pt>
                <c:pt idx="5">
                  <c:v>15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9B-4E68-AEB0-28074490CC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The Church has suffered because of the pandemic and won't recover</c:v>
                </c:pt>
                <c:pt idx="1">
                  <c:v>The Church will lead the way in rebuilding society</c:v>
                </c:pt>
                <c:pt idx="2">
                  <c:v>The Church will go back to how it was before the coronavirus</c:v>
                </c:pt>
                <c:pt idx="3">
                  <c:v>The Church will be stronger than it was before</c:v>
                </c:pt>
                <c:pt idx="4">
                  <c:v>The Church will be more mission focused</c:v>
                </c:pt>
                <c:pt idx="5">
                  <c:v>The Church will be online more</c:v>
                </c:pt>
                <c:pt idx="6">
                  <c:v>The Church will be actively involved in the needs of the local communities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14</c:v>
                </c:pt>
                <c:pt idx="1">
                  <c:v>24</c:v>
                </c:pt>
                <c:pt idx="2">
                  <c:v>11</c:v>
                </c:pt>
                <c:pt idx="3">
                  <c:v>22</c:v>
                </c:pt>
                <c:pt idx="4">
                  <c:v>19</c:v>
                </c:pt>
                <c:pt idx="5">
                  <c:v>11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9B-4E68-AEB0-28074490C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05291096"/>
        <c:axId val="505293064"/>
      </c:barChart>
      <c:catAx>
        <c:axId val="505291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293064"/>
        <c:crosses val="autoZero"/>
        <c:auto val="1"/>
        <c:lblAlgn val="ctr"/>
        <c:lblOffset val="100"/>
        <c:noMultiLvlLbl val="0"/>
      </c:catAx>
      <c:valAx>
        <c:axId val="505293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291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D78BC-9F1A-40CB-87B7-4258A0ED72A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4B198-1015-4BF6-B603-5B1EB6ED9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284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D7C4F-2C85-4115-8E78-38FEF549B0CC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744538"/>
            <a:ext cx="59086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A7520-08DD-42DE-8846-AFAA69A67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35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STRATEGY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A7520-08DD-42DE-8846-AFAA69A679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5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a lifetime of missionary work amongst Hindus and </a:t>
            </a:r>
            <a:r>
              <a:rPr lang="en-US" dirty="0" smtClean="0"/>
              <a:t>Muslims</a:t>
            </a:r>
            <a:r>
              <a:rPr lang="en-US" dirty="0"/>
              <a:t>, he said…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A7520-08DD-42DE-8846-AFAA69A679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242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</a:t>
            </a:r>
            <a:r>
              <a:rPr lang="en-US" dirty="0" smtClean="0"/>
              <a:t>ask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A7520-08DD-42DE-8846-AFAA69A679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347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these are the words of </a:t>
            </a:r>
            <a:r>
              <a:rPr lang="en-US" dirty="0" smtClean="0"/>
              <a:t>church-goers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A7520-08DD-42DE-8846-AFAA69A679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24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how it looks when we include </a:t>
            </a:r>
            <a:r>
              <a:rPr lang="en-US" dirty="0"/>
              <a:t>non </a:t>
            </a:r>
            <a:r>
              <a:rPr lang="en-US" dirty="0" smtClean="0"/>
              <a:t>church-goers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A7520-08DD-42DE-8846-AFAA69A679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15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A7520-08DD-42DE-8846-AFAA69A679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189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 story of Navigating Trauma starts in 2017.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Society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approached by Freedom’s Ark Church in North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 and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head pastor,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Nims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Obunge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asked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us: ‘Is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anything we can do for families who have been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affected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knife crime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?’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8DCA-2EBA-47F3-857A-00A03515A6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A7520-08DD-42DE-8846-AFAA69A6795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34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rancomem\AppData\Local\Microsoft\Windows\Temporary Internet Files\Content.Outlook\68E6SWK9\horizontal (3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02" y="2065532"/>
            <a:ext cx="5415181" cy="15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38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36" y="230716"/>
            <a:ext cx="1855787" cy="52502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8912" y="230716"/>
            <a:ext cx="5419725" cy="52502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759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5212371"/>
            <a:ext cx="9144000" cy="548670"/>
          </a:xfrm>
          <a:prstGeom prst="rect">
            <a:avLst/>
          </a:prstGeom>
          <a:solidFill>
            <a:srgbClr val="3FDEF7"/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28832" tIns="28832" rIns="28832" bIns="28832" anchor="ctr"/>
          <a:lstStyle/>
          <a:p>
            <a:pPr defTabSz="5766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6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789659"/>
            <a:ext cx="7772400" cy="123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64588"/>
            <a:ext cx="6400800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3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5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1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677" y="5339527"/>
            <a:ext cx="2133441" cy="3063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885" y="5339527"/>
            <a:ext cx="2896236" cy="3063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883" y="5339527"/>
            <a:ext cx="2133441" cy="3063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fld id="{933FF306-976C-48E8-915C-7317BFB737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5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77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2006"/>
            <a:ext cx="7772400" cy="114420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41779"/>
            <a:ext cx="7772400" cy="126022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7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8888" y="1428269"/>
            <a:ext cx="3636962" cy="4052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0" y="1428269"/>
            <a:ext cx="3638550" cy="4052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67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715"/>
            <a:ext cx="8229600" cy="9601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9572"/>
            <a:ext cx="4040188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7000"/>
            <a:ext cx="4040188" cy="3319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89572"/>
            <a:ext cx="4041775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27000"/>
            <a:ext cx="4041775" cy="3319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88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94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04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9378"/>
            <a:ext cx="3008313" cy="9761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9384"/>
            <a:ext cx="5111750" cy="4916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205558"/>
            <a:ext cx="3008313" cy="3940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71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32732"/>
            <a:ext cx="5486400" cy="4760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4766"/>
            <a:ext cx="5486400" cy="3456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08820"/>
            <a:ext cx="5486400" cy="6761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52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30715"/>
            <a:ext cx="7427912" cy="96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428269"/>
            <a:ext cx="7427912" cy="405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3" y="-379309"/>
            <a:ext cx="798513" cy="23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TC Quay Sans Medium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TC Quay Sans Medium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TC Quay Sans Medium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TC Quay Sans Medium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TC Quay Sans Medium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TC Quay Sans Medium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TC Quay Sans Medium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TC Quay Sans Medium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Myriad Pro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yriad Pro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yriad Pro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Myriad Pro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4BD6B-D3AC-2846-852B-08E20787F2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British and Foreign </a:t>
            </a:r>
            <a:br>
              <a:rPr lang="en-US" dirty="0"/>
            </a:br>
            <a:r>
              <a:rPr lang="en-US" dirty="0"/>
              <a:t>Bible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CCA14-CC39-1A4D-8CA9-6E2111BB95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overview of our Strategy</a:t>
            </a:r>
          </a:p>
        </p:txBody>
      </p:sp>
    </p:spTree>
    <p:extLst>
      <p:ext uri="{BB962C8B-B14F-4D97-AF65-F5344CB8AC3E}">
        <p14:creationId xmlns:p14="http://schemas.microsoft.com/office/powerpoint/2010/main" val="6654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DC64C8-BD92-434A-8C42-7FE2092AC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610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903" y="701023"/>
            <a:ext cx="550636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b="1" spc="225" dirty="0">
                <a:solidFill>
                  <a:schemeClr val="bg1"/>
                </a:solidFill>
                <a:latin typeface="Myriad Pro" panose="020B0503030403020204" pitchFamily="34" charset="0"/>
              </a:rPr>
              <a:t>THE CHURCH AFTER THE PANDEMIC</a:t>
            </a:r>
            <a:endParaRPr lang="en-US" sz="2100" b="1" spc="225" dirty="0">
              <a:solidFill>
                <a:schemeClr val="bg1"/>
              </a:solidFill>
              <a:latin typeface="Myriad Pro 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72439" y="680728"/>
            <a:ext cx="5532387" cy="703453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21784" y="1388118"/>
            <a:ext cx="625460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397" dirty="0">
                <a:solidFill>
                  <a:schemeClr val="bg1"/>
                </a:solidFill>
                <a:latin typeface="Myriad Pro Light" panose="020B0403030403020204" pitchFamily="34" charset="0"/>
              </a:rPr>
              <a:t>Thinking about the future of the Christian Church after the coronavirus pandemic is over…to what extent do you agree or disagree with the following statements?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72240" y="2082294"/>
            <a:ext cx="6953693" cy="3043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442706" y="2256422"/>
          <a:ext cx="6412762" cy="2635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61972" y="5207669"/>
            <a:ext cx="5744568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88" dirty="0">
                <a:solidFill>
                  <a:schemeClr val="bg1"/>
                </a:solidFill>
                <a:latin typeface="Myriad Pro Light" panose="020B0403030403020204" pitchFamily="34" charset="0"/>
              </a:rPr>
              <a:t>Base: monthly or more churchgoers	 N=366</a:t>
            </a:r>
          </a:p>
        </p:txBody>
      </p:sp>
    </p:spTree>
    <p:extLst>
      <p:ext uri="{BB962C8B-B14F-4D97-AF65-F5344CB8AC3E}">
        <p14:creationId xmlns:p14="http://schemas.microsoft.com/office/powerpoint/2010/main" val="15618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DC64C8-BD92-434A-8C42-7FE2092AC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61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47C747-52E5-C947-97D1-08DF9EE152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8" r="80618" b="52336"/>
          <a:stretch/>
        </p:blipFill>
        <p:spPr>
          <a:xfrm>
            <a:off x="-19050" y="308770"/>
            <a:ext cx="844550" cy="1352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17485" y="784657"/>
            <a:ext cx="550636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b="1" spc="225" dirty="0">
                <a:solidFill>
                  <a:schemeClr val="bg1"/>
                </a:solidFill>
                <a:latin typeface="Myriad Pro" panose="020B0503030403020204" pitchFamily="34" charset="0"/>
              </a:rPr>
              <a:t>WELCOME, GEN Z</a:t>
            </a:r>
            <a:endParaRPr lang="en-US" sz="2100" b="1" spc="225" dirty="0">
              <a:solidFill>
                <a:schemeClr val="bg1"/>
              </a:solidFill>
              <a:latin typeface="Myriad Pro 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47874" y="680728"/>
            <a:ext cx="3245589" cy="58497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41718" y="2110162"/>
            <a:ext cx="60579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chemeClr val="bg1"/>
                </a:solidFill>
                <a:latin typeface="Myriad Pro Light" panose="020B0403030403020204" pitchFamily="34" charset="0"/>
              </a:rPr>
              <a:t>25 per cent </a:t>
            </a:r>
            <a:r>
              <a:rPr lang="en-GB" sz="2100" dirty="0">
                <a:solidFill>
                  <a:schemeClr val="bg1"/>
                </a:solidFill>
                <a:latin typeface="Myriad Pro Light" panose="020B0403030403020204" pitchFamily="34" charset="0"/>
              </a:rPr>
              <a:t>of them agree that in two years’ time ‘more people will be engaging with faith and spirituality’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chemeClr val="bg1"/>
                </a:solidFill>
                <a:latin typeface="Myriad Pro Light" panose="020B0403030403020204" pitchFamily="34" charset="0"/>
              </a:rPr>
              <a:t>74 per cent </a:t>
            </a:r>
            <a:r>
              <a:rPr lang="en-GB" sz="2100" dirty="0">
                <a:solidFill>
                  <a:schemeClr val="bg1"/>
                </a:solidFill>
                <a:latin typeface="Myriad Pro Light" panose="020B0403030403020204" pitchFamily="34" charset="0"/>
              </a:rPr>
              <a:t>agree it’s important for them to try to make a difference in the world</a:t>
            </a:r>
          </a:p>
        </p:txBody>
      </p:sp>
      <p:sp>
        <p:nvSpPr>
          <p:cNvPr id="8" name="Rectangle 7"/>
          <p:cNvSpPr/>
          <p:nvPr/>
        </p:nvSpPr>
        <p:spPr>
          <a:xfrm>
            <a:off x="61972" y="5207669"/>
            <a:ext cx="5744568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88" dirty="0">
                <a:solidFill>
                  <a:schemeClr val="bg1"/>
                </a:solidFill>
                <a:latin typeface="Myriad Pro Light" panose="020B0403030403020204" pitchFamily="34" charset="0"/>
              </a:rPr>
              <a:t>Base: 18-24 year olds	 N=353</a:t>
            </a:r>
          </a:p>
        </p:txBody>
      </p:sp>
    </p:spTree>
    <p:extLst>
      <p:ext uri="{BB962C8B-B14F-4D97-AF65-F5344CB8AC3E}">
        <p14:creationId xmlns:p14="http://schemas.microsoft.com/office/powerpoint/2010/main" val="260199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76" y="1"/>
            <a:ext cx="9144000" cy="57610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92" y="1069001"/>
            <a:ext cx="3863188" cy="1083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47C747-52E5-C947-97D1-08DF9EE152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8" r="80618" b="52336"/>
          <a:stretch/>
        </p:blipFill>
        <p:spPr>
          <a:xfrm>
            <a:off x="-27376" y="576262"/>
            <a:ext cx="844550" cy="13681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48" y="272891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Myriad Pro Light" panose="020B0603030403020204" pitchFamily="34" charset="0"/>
              </a:rPr>
              <a:t>Supporting our Communities</a:t>
            </a:r>
            <a:endParaRPr lang="en-GB" sz="2800" dirty="0">
              <a:solidFill>
                <a:schemeClr val="bg1"/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76263"/>
            <a:ext cx="8515350" cy="994172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latin typeface="+mn-lt"/>
              </a:rPr>
              <a:t>Mobilising our Communities – Psalm 23 Banquets &amp; Gardens</a:t>
            </a:r>
          </a:p>
        </p:txBody>
      </p:sp>
      <p:pic>
        <p:nvPicPr>
          <p:cNvPr id="4098" name="Picture 2" descr="https://lumino.bible/content/2021/reimagining_mission_resources/_l_banquet_resources_thumb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399"/>
            <a:ext cx="9144000" cy="39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white mountain during day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769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0121" y="985044"/>
            <a:ext cx="7960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Mission Re-Imagined… </a:t>
            </a:r>
            <a:endParaRPr lang="en-GB" sz="2400" dirty="0"/>
          </a:p>
          <a:p>
            <a:endParaRPr lang="en-GB" dirty="0"/>
          </a:p>
          <a:p>
            <a:r>
              <a:rPr lang="en-GB" sz="2100" b="1" dirty="0"/>
              <a:t>What does it look like to engage in mission in a post pandemic world? 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11B3DB83-E5F6-4913-8880-B52B09FEAA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8" r="80618" b="52336"/>
          <a:stretch/>
        </p:blipFill>
        <p:spPr>
          <a:xfrm>
            <a:off x="-321609" y="308770"/>
            <a:ext cx="844550" cy="1352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47C747-52E5-C947-97D1-08DF9EE152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8" r="80618" b="52336"/>
          <a:stretch/>
        </p:blipFill>
        <p:spPr>
          <a:xfrm>
            <a:off x="-326118" y="308769"/>
            <a:ext cx="844550" cy="135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4001" cy="5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4BD6B-D3AC-2846-852B-08E20787F2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British and Foreign </a:t>
            </a:r>
            <a:br>
              <a:rPr lang="en-US" dirty="0"/>
            </a:br>
            <a:r>
              <a:rPr lang="en-US" dirty="0"/>
              <a:t>Bible Society</a:t>
            </a:r>
          </a:p>
        </p:txBody>
      </p:sp>
    </p:spTree>
    <p:extLst>
      <p:ext uri="{BB962C8B-B14F-4D97-AF65-F5344CB8AC3E}">
        <p14:creationId xmlns:p14="http://schemas.microsoft.com/office/powerpoint/2010/main" val="33468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61037"/>
          </a:xfrm>
          <a:prstGeom prst="rect">
            <a:avLst/>
          </a:prstGeom>
          <a:solidFill>
            <a:srgbClr val="E4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7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9" y="1233755"/>
            <a:ext cx="2357327" cy="3182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87535" y="1660328"/>
            <a:ext cx="2386941" cy="281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946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‘Western Culture is… </a:t>
            </a:r>
            <a:br>
              <a:rPr lang="en-GB" sz="2946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946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greatest missionary challenge of our age</a:t>
            </a:r>
            <a:r>
              <a:rPr lang="en-GB" sz="2946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81" y="1184209"/>
            <a:ext cx="2185963" cy="3231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47C747-52E5-C947-97D1-08DF9EE152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8" r="80618" b="52336"/>
          <a:stretch/>
        </p:blipFill>
        <p:spPr>
          <a:xfrm>
            <a:off x="-34343" y="0"/>
            <a:ext cx="844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58" y="584442"/>
            <a:ext cx="605870" cy="14279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61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917" y="4032274"/>
            <a:ext cx="4428683" cy="998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4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words do people use to describe the Bible?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7C747-52E5-C947-97D1-08DF9EE152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8" r="80618" b="52336"/>
          <a:stretch/>
        </p:blipFill>
        <p:spPr>
          <a:xfrm>
            <a:off x="2269" y="25335"/>
            <a:ext cx="844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10256" cy="5761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47C747-52E5-C947-97D1-08DF9EE152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8" r="80618" b="52336"/>
          <a:stretch/>
        </p:blipFill>
        <p:spPr>
          <a:xfrm>
            <a:off x="0" y="19615"/>
            <a:ext cx="844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761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47C747-52E5-C947-97D1-08DF9EE152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8" r="80618" b="52336"/>
          <a:stretch/>
        </p:blipFill>
        <p:spPr>
          <a:xfrm>
            <a:off x="0" y="0"/>
            <a:ext cx="844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le:The road ahead (2046262670).jp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47C747-52E5-C947-97D1-08DF9EE152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8" r="80618" b="52336"/>
          <a:stretch/>
        </p:blipFill>
        <p:spPr>
          <a:xfrm>
            <a:off x="-49022" y="0"/>
            <a:ext cx="844550" cy="1352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1056" y="1143112"/>
            <a:ext cx="604189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GB" sz="1500" b="1" dirty="0"/>
              <a:t>Increase Bible confidence in the </a:t>
            </a:r>
            <a:r>
              <a:rPr lang="en-GB" sz="1500" b="1" dirty="0" smtClean="0"/>
              <a:t>Church.</a:t>
            </a:r>
            <a:endParaRPr lang="en-GB" sz="1500" b="1" dirty="0"/>
          </a:p>
          <a:p>
            <a:pPr marL="257175" indent="-257175">
              <a:buFont typeface="+mj-lt"/>
              <a:buAutoNum type="arabicPeriod"/>
            </a:pPr>
            <a:endParaRPr lang="en-GB" sz="1500" b="1" dirty="0"/>
          </a:p>
          <a:p>
            <a:pPr marL="257175" indent="-257175">
              <a:buFont typeface="+mj-lt"/>
              <a:buAutoNum type="arabicPeriod"/>
            </a:pPr>
            <a:r>
              <a:rPr lang="en-GB" sz="1500" b="1" dirty="0"/>
              <a:t>Change the conversation about the Bible in </a:t>
            </a:r>
            <a:r>
              <a:rPr lang="en-GB" sz="1500" b="1" dirty="0" smtClean="0"/>
              <a:t>culture.</a:t>
            </a:r>
            <a:endParaRPr lang="en-GB" sz="1500" b="1" dirty="0"/>
          </a:p>
          <a:p>
            <a:pPr marL="257175" indent="-257175">
              <a:buFont typeface="+mj-lt"/>
              <a:buAutoNum type="arabicPeriod"/>
            </a:pPr>
            <a:endParaRPr lang="en-GB" sz="1500" b="1" dirty="0"/>
          </a:p>
          <a:p>
            <a:pPr marL="257175" indent="-257175">
              <a:buFont typeface="+mj-lt"/>
              <a:buAutoNum type="arabicPeriod"/>
            </a:pPr>
            <a:r>
              <a:rPr lang="en-GB" sz="1500" b="1" dirty="0"/>
              <a:t>See the transformative embodiment of the Bible in the </a:t>
            </a:r>
            <a:r>
              <a:rPr lang="en-GB" sz="1500" b="1" dirty="0" smtClean="0"/>
              <a:t>world.</a:t>
            </a:r>
            <a:endParaRPr lang="en-GB" sz="1500" b="1" dirty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91056" y="587441"/>
            <a:ext cx="427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Bible Society feels called to:</a:t>
            </a:r>
          </a:p>
        </p:txBody>
      </p:sp>
    </p:spTree>
    <p:extLst>
      <p:ext uri="{BB962C8B-B14F-4D97-AF65-F5344CB8AC3E}">
        <p14:creationId xmlns:p14="http://schemas.microsoft.com/office/powerpoint/2010/main" val="33023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 Reflections from Bible Society&amp;#39;s Lumino Research – That Happy Certai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47C747-52E5-C947-97D1-08DF9EE152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8" r="80618" b="52336"/>
          <a:stretch/>
        </p:blipFill>
        <p:spPr>
          <a:xfrm>
            <a:off x="0" y="59388"/>
            <a:ext cx="844550" cy="1352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28304" y="567038"/>
            <a:ext cx="4464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Listening to our Communities</a:t>
            </a:r>
          </a:p>
        </p:txBody>
      </p:sp>
    </p:spTree>
    <p:extLst>
      <p:ext uri="{BB962C8B-B14F-4D97-AF65-F5344CB8AC3E}">
        <p14:creationId xmlns:p14="http://schemas.microsoft.com/office/powerpoint/2010/main" val="10765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DC64C8-BD92-434A-8C42-7FE2092AC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769"/>
            <a:ext cx="9144000" cy="51435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t="43125" r="226" b="20470"/>
          <a:stretch/>
        </p:blipFill>
        <p:spPr>
          <a:xfrm>
            <a:off x="21265" y="316744"/>
            <a:ext cx="9122735" cy="5135525"/>
          </a:xfrm>
        </p:spPr>
      </p:pic>
      <p:sp>
        <p:nvSpPr>
          <p:cNvPr id="16" name="Rectangle 15"/>
          <p:cNvSpPr/>
          <p:nvPr/>
        </p:nvSpPr>
        <p:spPr>
          <a:xfrm>
            <a:off x="-19050" y="-1"/>
            <a:ext cx="9163050" cy="640891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1" name="Rectangle 10"/>
          <p:cNvSpPr/>
          <p:nvPr/>
        </p:nvSpPr>
        <p:spPr>
          <a:xfrm>
            <a:off x="627763" y="3912341"/>
            <a:ext cx="78672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b="1" spc="450" dirty="0">
                <a:solidFill>
                  <a:schemeClr val="bg1"/>
                </a:solidFill>
                <a:latin typeface="Myriad Pro" panose="020B0503030403020204" pitchFamily="34" charset="0"/>
              </a:rPr>
              <a:t>FEAR AND LAMENT IN OUR COMMUNITIES</a:t>
            </a:r>
            <a:endParaRPr lang="en-GB" sz="3300" spc="45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15711" y="3812549"/>
            <a:ext cx="6958069" cy="128449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7C747-52E5-C947-97D1-08DF9EE152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8" r="80618" b="52336"/>
          <a:stretch/>
        </p:blipFill>
        <p:spPr>
          <a:xfrm>
            <a:off x="-19050" y="308770"/>
            <a:ext cx="844550" cy="13525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76180" y="429438"/>
            <a:ext cx="17540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Myriad Pro Light" panose="020B0403030403020204" pitchFamily="34" charset="0"/>
              </a:rPr>
              <a:t>Image: Alex </a:t>
            </a:r>
            <a:r>
              <a:rPr lang="en-GB" sz="9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Motoc</a:t>
            </a:r>
            <a:r>
              <a:rPr lang="en-GB" sz="900" dirty="0">
                <a:solidFill>
                  <a:schemeClr val="bg1"/>
                </a:solidFill>
                <a:latin typeface="Myriad Pro Light" panose="020B0403030403020204" pitchFamily="34" charset="0"/>
              </a:rPr>
              <a:t> on </a:t>
            </a:r>
            <a:r>
              <a:rPr lang="en-GB" sz="9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Unsplash</a:t>
            </a:r>
            <a:endParaRPr lang="en-GB" sz="9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DC64C8-BD92-434A-8C42-7FE2092AC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610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6871" y="784658"/>
            <a:ext cx="55063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b="1" spc="225" dirty="0">
                <a:solidFill>
                  <a:schemeClr val="bg1"/>
                </a:solidFill>
                <a:latin typeface="Myriad Pro" panose="020B0503030403020204" pitchFamily="34" charset="0"/>
              </a:rPr>
              <a:t>ROLE FOR THE CHURCH IN CORONAVIRUS RECOVERY</a:t>
            </a:r>
            <a:endParaRPr lang="en-US" sz="2100" b="1" spc="225" dirty="0">
              <a:solidFill>
                <a:schemeClr val="bg1"/>
              </a:solidFill>
              <a:latin typeface="Myriad Pro 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83038" y="680728"/>
            <a:ext cx="4354032" cy="89597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015205" y="1726586"/>
            <a:ext cx="5289698" cy="52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397" dirty="0">
                <a:solidFill>
                  <a:schemeClr val="bg1"/>
                </a:solidFill>
                <a:latin typeface="Myriad Pro Light" panose="020B0403030403020204" pitchFamily="34" charset="0"/>
              </a:rPr>
              <a:t>What role, if any , do you think the Christian church should have in helping the UK recover from the coronavirus </a:t>
            </a:r>
            <a:r>
              <a:rPr lang="en-US" sz="1397" dirty="0" smtClean="0">
                <a:solidFill>
                  <a:schemeClr val="bg1"/>
                </a:solidFill>
                <a:latin typeface="Myriad Pro Light" panose="020B0403030403020204" pitchFamily="34" charset="0"/>
              </a:rPr>
              <a:t>pandemic?</a:t>
            </a:r>
            <a:endParaRPr lang="en-US" sz="1397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96919" y="2269356"/>
            <a:ext cx="5526272" cy="29835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931784" y="2452014"/>
          <a:ext cx="5047811" cy="256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61972" y="5207669"/>
            <a:ext cx="5744568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88" dirty="0">
                <a:solidFill>
                  <a:schemeClr val="bg1"/>
                </a:solidFill>
                <a:latin typeface="Myriad Pro Light" panose="020B0403030403020204" pitchFamily="34" charset="0"/>
              </a:rPr>
              <a:t>Base: 3182 adults in England and Wales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47C747-52E5-C947-97D1-08DF9EE152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8" r="80618" b="52336"/>
          <a:stretch/>
        </p:blipFill>
        <p:spPr>
          <a:xfrm>
            <a:off x="-25306" y="4453"/>
            <a:ext cx="844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-ppt-Template 2013">
  <a:themeElements>
    <a:clrScheme name="Bible Society Colour Palet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CE"/>
      </a:accent1>
      <a:accent2>
        <a:srgbClr val="85C559"/>
      </a:accent2>
      <a:accent3>
        <a:srgbClr val="9064AA"/>
      </a:accent3>
      <a:accent4>
        <a:srgbClr val="EE2C3C"/>
      </a:accent4>
      <a:accent5>
        <a:srgbClr val="FFD400"/>
      </a:accent5>
      <a:accent6>
        <a:srgbClr val="5CC8DE"/>
      </a:accent6>
      <a:hlink>
        <a:srgbClr val="009999"/>
      </a:hlink>
      <a:folHlink>
        <a:srgbClr val="99CC00"/>
      </a:folHlink>
    </a:clrScheme>
    <a:fontScheme name="template-mar10">
      <a:majorFont>
        <a:latin typeface="ITC Quay Sans Medium"/>
        <a:ea typeface=""/>
        <a:cs typeface=""/>
      </a:majorFont>
      <a:minorFont>
        <a:latin typeface="ITC Quay Sans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-mar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mar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mar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mar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mar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mar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mar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mar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mar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mar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mar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mar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7B3F13B36F5B418D57647C014B0E2B" ma:contentTypeVersion="16" ma:contentTypeDescription="Create a new document." ma:contentTypeScope="" ma:versionID="d1fd9a791f732c446a4914cae008cc41">
  <xsd:schema xmlns:xsd="http://www.w3.org/2001/XMLSchema" xmlns:xs="http://www.w3.org/2001/XMLSchema" xmlns:p="http://schemas.microsoft.com/office/2006/metadata/properties" xmlns:ns1="http://schemas.microsoft.com/sharepoint/v3" xmlns:ns3="91bb4f0d-3710-416c-bfa1-79b1d1304e65" xmlns:ns4="45ab50e1-2260-4ef2-88f8-395084a3dea6" targetNamespace="http://schemas.microsoft.com/office/2006/metadata/properties" ma:root="true" ma:fieldsID="d97b51eadcb1e0eb0e6a87a1a3df006e" ns1:_="" ns3:_="" ns4:_="">
    <xsd:import namespace="http://schemas.microsoft.com/sharepoint/v3"/>
    <xsd:import namespace="91bb4f0d-3710-416c-bfa1-79b1d1304e65"/>
    <xsd:import namespace="45ab50e1-2260-4ef2-88f8-395084a3de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b4f0d-3710-416c-bfa1-79b1d1304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b50e1-2260-4ef2-88f8-395084a3de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B5CA4-1565-4C3A-833F-7ACA2264DFF7}">
  <ds:schemaRefs>
    <ds:schemaRef ds:uri="http://schemas.microsoft.com/sharepoint/v3"/>
    <ds:schemaRef ds:uri="91bb4f0d-3710-416c-bfa1-79b1d1304e65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45ab50e1-2260-4ef2-88f8-395084a3dea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60E82E-9EFC-474A-9ED7-3699F34BE0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188490-417B-4B45-89CC-5BBA697CC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1bb4f0d-3710-416c-bfa1-79b1d1304e65"/>
    <ds:schemaRef ds:uri="45ab50e1-2260-4ef2-88f8-395084a3d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7437</TotalTime>
  <Words>348</Words>
  <Application>Microsoft Office PowerPoint</Application>
  <PresentationFormat>Custom</PresentationFormat>
  <Paragraphs>43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ITC Quay Sans Book</vt:lpstr>
      <vt:lpstr>ITC Quay Sans Medium</vt:lpstr>
      <vt:lpstr>Myriad Pro</vt:lpstr>
      <vt:lpstr>Myriad Pro </vt:lpstr>
      <vt:lpstr>Myriad Pro Light</vt:lpstr>
      <vt:lpstr>B-ppt-Template 2013</vt:lpstr>
      <vt:lpstr>The British and Foreign  Bible Society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Mobilising our Communities – Psalm 23 Banquets &amp; Gardens</vt:lpstr>
      <vt:lpstr>PowerPoint Presentation</vt:lpstr>
      <vt:lpstr>The British and Foreign  Bible Society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Martin</dc:creator>
  <cp:lastModifiedBy>Esther King</cp:lastModifiedBy>
  <cp:revision>149</cp:revision>
  <dcterms:created xsi:type="dcterms:W3CDTF">2014-12-09T15:19:28Z</dcterms:created>
  <dcterms:modified xsi:type="dcterms:W3CDTF">2022-06-01T11:03:16Z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0x010100B87B3F13B36F5B418D57647C014B0E2B</vt:lpwstr>
  </property>
  <property fmtid="{D5CDD505-2E9C-101B-9397-08002B2CF9AE}" pid="3" name="_dlc_DocIdItemGuid">
    <vt:lpwstr>fcac7648-b12d-4ff4-9725-fa86add1fb46</vt:lpwstr>
  </property>
</Properties>
</file>