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8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2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0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0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7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1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A4BB-6F92-4F15-AE9F-C885FD558AA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637-5746-4A5D-9BF1-8E03B324A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9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9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3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3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3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4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7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4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6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9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7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1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7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4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3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Buckler</dc:creator>
  <cp:lastModifiedBy>Naomi Buckler</cp:lastModifiedBy>
  <cp:revision>1</cp:revision>
  <dcterms:created xsi:type="dcterms:W3CDTF">2017-10-17T16:14:34Z</dcterms:created>
  <dcterms:modified xsi:type="dcterms:W3CDTF">2017-10-17T16:22:47Z</dcterms:modified>
</cp:coreProperties>
</file>