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6" r:id="rId4"/>
    <p:sldId id="272" r:id="rId5"/>
    <p:sldId id="264" r:id="rId6"/>
    <p:sldId id="287" r:id="rId7"/>
    <p:sldId id="288" r:id="rId8"/>
    <p:sldId id="289" r:id="rId9"/>
    <p:sldId id="290" r:id="rId10"/>
    <p:sldId id="291" r:id="rId11"/>
    <p:sldId id="303" r:id="rId12"/>
    <p:sldId id="304" r:id="rId13"/>
    <p:sldId id="294" r:id="rId14"/>
    <p:sldId id="305" r:id="rId15"/>
    <p:sldId id="306" r:id="rId16"/>
    <p:sldId id="297" r:id="rId17"/>
    <p:sldId id="307" r:id="rId18"/>
    <p:sldId id="308" r:id="rId19"/>
    <p:sldId id="300" r:id="rId20"/>
    <p:sldId id="302" r:id="rId21"/>
  </p:sldIdLst>
  <p:sldSz cx="12192000" cy="6858000"/>
  <p:notesSz cx="6858000" cy="9144000"/>
  <p:embeddedFontLst>
    <p:embeddedFont>
      <p:font typeface="Acumin Pro" panose="020B0504020202020204" pitchFamily="34" charset="77"/>
      <p:regular r:id="rId22"/>
      <p:bold r:id="rId23"/>
      <p:italic r:id="rId24"/>
      <p:boldItalic r:id="rId25"/>
    </p:embeddedFont>
    <p:embeddedFont>
      <p:font typeface="Acumin VF Black" panose="020F0502020204030204" pitchFamily="34" charset="0"/>
      <p:regular r:id="rId26"/>
      <p:bold r:id="rId27"/>
      <p:italic r:id="rId28"/>
      <p:boldItalic r:id="rId29"/>
    </p:embeddedFont>
    <p:embeddedFont>
      <p:font typeface="Degular Display Semibold" panose="020F0502020204030204" pitchFamily="34" charset="0"/>
      <p:regular r:id="rId30"/>
      <p:bold r:id="rId31"/>
      <p:italic r:id="rId32"/>
      <p:boldItalic r:id="rId33"/>
    </p:embeddedFont>
    <p:embeddedFont>
      <p:font typeface="Looking Flowers Caps" panose="020F07020304040A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3.fntdata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THE QUIZ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BIBLE INTRO</a:t>
            </a:r>
          </a:p>
        </p:txBody>
      </p:sp>
      <p:pic>
        <p:nvPicPr>
          <p:cNvPr id="2" name="Graphic 28">
            <a:extLst>
              <a:ext uri="{FF2B5EF4-FFF2-40B4-BE49-F238E27FC236}">
                <a16:creationId xmlns:a16="http://schemas.microsoft.com/office/drawing/2014/main" id="{1EF0C119-DA9D-029D-455A-CC65DDAA05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6957441" y="1349840"/>
            <a:ext cx="5496292" cy="546786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00641"/>
            <a:ext cx="5280339" cy="2056717"/>
          </a:xfrm>
        </p:spPr>
        <p:txBody>
          <a:bodyPr/>
          <a:lstStyle/>
          <a:p>
            <a:r>
              <a:rPr lang="en-GB" sz="13800" dirty="0">
                <a:solidFill>
                  <a:schemeClr val="accent1"/>
                </a:solidFill>
                <a:latin typeface="Acumin Pro" panose="020B0504020202020204" pitchFamily="34" charset="77"/>
              </a:rPr>
              <a:t>2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7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614" y="2011691"/>
            <a:ext cx="8246772" cy="2834622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Finish the sentence, ‘all Scripture is God __________’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1950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609"/>
            <a:ext cx="3870172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Sneezed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524000" y="3787317"/>
            <a:ext cx="45246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Squeezed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485730" y="2351557"/>
            <a:ext cx="3970073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Breathed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485732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Sees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DECAC574-3106-1797-14E3-4C5F4CF9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11" name="Graphic 32">
            <a:extLst>
              <a:ext uri="{FF2B5EF4-FFF2-40B4-BE49-F238E27FC236}">
                <a16:creationId xmlns:a16="http://schemas.microsoft.com/office/drawing/2014/main" id="{D3725A11-D7E2-E439-547E-1FF1F8D0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0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998" y="2158941"/>
            <a:ext cx="8470006" cy="2540118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Breathed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5268" y="2011691"/>
            <a:ext cx="7641464" cy="2834622"/>
          </a:xfrm>
        </p:spPr>
        <p:txBody>
          <a:bodyPr/>
          <a:lstStyle/>
          <a:p>
            <a:r>
              <a:rPr lang="en-GB" sz="6600" b="0" i="0" u="none" strike="noStrike" baseline="0" dirty="0"/>
              <a:t>What’s the first book of the Bible?</a:t>
            </a:r>
            <a:endParaRPr lang="en-GB" sz="6600" b="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62823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422" y="1977609"/>
            <a:ext cx="4021274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Numbers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65422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Exodus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688112" y="2351557"/>
            <a:ext cx="541894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Deuteronomy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688113" y="3787317"/>
            <a:ext cx="374486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Genesis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4954377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37" y="1909265"/>
            <a:ext cx="9296011" cy="184863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7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319" y="2208727"/>
            <a:ext cx="7581364" cy="2440546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Genesis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189" y="1940357"/>
            <a:ext cx="10105622" cy="1945917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Can you name the missing Gospel below?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  <p:sp>
        <p:nvSpPr>
          <p:cNvPr id="2" name="Graphic 3">
            <a:extLst>
              <a:ext uri="{FF2B5EF4-FFF2-40B4-BE49-F238E27FC236}">
                <a16:creationId xmlns:a16="http://schemas.microsoft.com/office/drawing/2014/main" id="{47BBD1F2-985C-FB65-61B0-8E8C0C61ED1F}"/>
              </a:ext>
            </a:extLst>
          </p:cNvPr>
          <p:cNvSpPr/>
          <p:nvPr/>
        </p:nvSpPr>
        <p:spPr>
          <a:xfrm>
            <a:off x="7590212" y="4748864"/>
            <a:ext cx="2923504" cy="55353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A5AF0D6-9D7A-37D0-81C0-35C2CEEF4849}"/>
              </a:ext>
            </a:extLst>
          </p:cNvPr>
          <p:cNvSpPr txBox="1">
            <a:spLocks/>
          </p:cNvSpPr>
          <p:nvPr/>
        </p:nvSpPr>
        <p:spPr>
          <a:xfrm>
            <a:off x="1678809" y="4199436"/>
            <a:ext cx="7373155" cy="60478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cumin Pro" panose="020B08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latin typeface="Acumin Pro" panose="020B0504020202020204" pitchFamily="34" charset="77"/>
              </a:rPr>
              <a:t>Matthew, Mark, Luke and</a:t>
            </a:r>
          </a:p>
        </p:txBody>
      </p:sp>
    </p:spTree>
    <p:extLst>
      <p:ext uri="{BB962C8B-B14F-4D97-AF65-F5344CB8AC3E}">
        <p14:creationId xmlns:p14="http://schemas.microsoft.com/office/powerpoint/2010/main" val="123887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100265"/>
            <a:ext cx="5280339" cy="2657470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John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528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6120" y="2456044"/>
            <a:ext cx="5699760" cy="1945917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Who wrote the Bible?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945" y="2225217"/>
            <a:ext cx="3136658" cy="757130"/>
          </a:xfrm>
        </p:spPr>
        <p:txBody>
          <a:bodyPr/>
          <a:lstStyle/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God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330945" y="4034925"/>
            <a:ext cx="3667104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Humans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5360671" y="2266766"/>
            <a:ext cx="5940533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23888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	Humans inspired </a:t>
            </a:r>
            <a:b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</a:b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    by God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5360672" y="4034925"/>
            <a:ext cx="5607335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623888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	Adam and Eve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972" y="5028868"/>
            <a:ext cx="9603108" cy="19498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6972" y="1760375"/>
            <a:ext cx="9603108" cy="19498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4" y="2773329"/>
            <a:ext cx="9275047" cy="2529923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Humans inspired by God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344" y="1998996"/>
            <a:ext cx="7551312" cy="2860014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How many books are there in the Protestant Bible?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26127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19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66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2841019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27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39465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39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39466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Just 1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35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317663-160D-4A49-DFA5-89D7DF72A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3950"/>
            <a:ext cx="3858184" cy="481013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33C8AE38-284C-8DAF-74A4-9684BB2FE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831" y="2427187"/>
            <a:ext cx="5280339" cy="2003625"/>
          </a:xfrm>
        </p:spPr>
        <p:txBody>
          <a:bodyPr/>
          <a:lstStyle/>
          <a:p>
            <a:r>
              <a:rPr lang="en-GB" sz="13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66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2DC45C8-1D65-36DE-DADD-E768C6EC1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spc="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0A0958-2E3E-9CFF-034B-45F61BA99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83916" flipH="1">
            <a:off x="2314360" y="1257213"/>
            <a:ext cx="969908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913" y="1998996"/>
            <a:ext cx="9586174" cy="2860014"/>
          </a:xfrm>
        </p:spPr>
        <p:txBody>
          <a:bodyPr/>
          <a:lstStyle/>
          <a:p>
            <a:r>
              <a:rPr lang="en-GB" sz="6600" u="none" strike="noStrike" baseline="0" dirty="0">
                <a:latin typeface="Acumin Pro" panose="020B0504020202020204" pitchFamily="34" charset="77"/>
              </a:rPr>
              <a:t>How many Testaments are there in the Bible and what are they?</a:t>
            </a:r>
            <a:endParaRPr lang="en-GB" sz="6600" dirty="0">
              <a:latin typeface="Acumin Pro" panose="020B0504020202020204" pitchFamily="34" charset="77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pc="600" dirty="0">
                <a:latin typeface="Calibri" panose="020F0502020204030204" pitchFamily="34" charset="0"/>
                <a:cs typeface="Calibri" panose="020F0502020204030204" pitchFamily="34" charset="0"/>
              </a:rPr>
              <a:t>QUESTION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B5052-0230-DBE3-A033-63C9D00D7B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54" y="6204585"/>
            <a:ext cx="3858873" cy="480131"/>
          </a:xfrm>
        </p:spPr>
        <p:txBody>
          <a:bodyPr/>
          <a:lstStyle/>
          <a:p>
            <a:r>
              <a:rPr lang="en-GB" dirty="0">
                <a:latin typeface="Acumin Pro" panose="020B0804020202020204" pitchFamily="34" charset="0"/>
              </a:rPr>
              <a:t>THE BIBLE INTRO</a:t>
            </a:r>
          </a:p>
        </p:txBody>
      </p:sp>
    </p:spTree>
    <p:extLst>
      <p:ext uri="{BB962C8B-B14F-4D97-AF65-F5344CB8AC3E}">
        <p14:creationId xmlns:p14="http://schemas.microsoft.com/office/powerpoint/2010/main" val="43099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1425" y="2351557"/>
            <a:ext cx="3136658" cy="840230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1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spc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3351425" y="3787317"/>
            <a:ext cx="3667104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2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849871" y="2351557"/>
            <a:ext cx="3429160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6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849872" y="3787317"/>
            <a:ext cx="3236822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66</a:t>
            </a:r>
          </a:p>
        </p:txBody>
      </p:sp>
      <p:pic>
        <p:nvPicPr>
          <p:cNvPr id="8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4954378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pic>
        <p:nvPicPr>
          <p:cNvPr id="7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47" y="1909266"/>
            <a:ext cx="7963783" cy="158370"/>
          </a:xfrm>
          <a:custGeom>
            <a:avLst/>
            <a:gdLst>
              <a:gd name="connsiteX0" fmla="*/ -936 w 8979395"/>
              <a:gd name="connsiteY0" fmla="*/ -19 h 178567"/>
              <a:gd name="connsiteX1" fmla="*/ 8978459 w 8979395"/>
              <a:gd name="connsiteY1" fmla="*/ -19 h 178567"/>
              <a:gd name="connsiteX2" fmla="*/ 8978459 w 8979395"/>
              <a:gd name="connsiteY2" fmla="*/ 178549 h 178567"/>
              <a:gd name="connsiteX3" fmla="*/ -936 w 8979395"/>
              <a:gd name="connsiteY3" fmla="*/ 178549 h 17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9395" h="178567">
                <a:moveTo>
                  <a:pt x="-936" y="-19"/>
                </a:moveTo>
                <a:lnTo>
                  <a:pt x="8978459" y="-19"/>
                </a:lnTo>
                <a:lnTo>
                  <a:pt x="8978459" y="178549"/>
                </a:lnTo>
                <a:lnTo>
                  <a:pt x="-936" y="178549"/>
                </a:lnTo>
                <a:close/>
              </a:path>
            </a:pathLst>
          </a:cu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4451" y="6204585"/>
            <a:ext cx="3369476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umin Pro" panose="020B0804020202020204" pitchFamily="34" charset="0"/>
                <a:ea typeface="+mn-ea"/>
                <a:cs typeface="+mn-cs"/>
              </a:rPr>
              <a:t>THE BIBLE INTRO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D2ECC-3E7E-44A5-D2A5-EADFDA230BAB}"/>
              </a:ext>
            </a:extLst>
          </p:cNvPr>
          <p:cNvSpPr/>
          <p:nvPr/>
        </p:nvSpPr>
        <p:spPr>
          <a:xfrm>
            <a:off x="91440" y="5977497"/>
            <a:ext cx="1607820" cy="227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28">
            <a:extLst>
              <a:ext uri="{FF2B5EF4-FFF2-40B4-BE49-F238E27FC236}">
                <a16:creationId xmlns:a16="http://schemas.microsoft.com/office/drawing/2014/main" id="{7224E44B-C408-CA16-072C-BAB1D1D1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9999">
            <a:off x="-349428" y="4862210"/>
            <a:ext cx="2450923" cy="2438248"/>
          </a:xfrm>
          <a:custGeom>
            <a:avLst/>
            <a:gdLst>
              <a:gd name="connsiteX0" fmla="*/ -104 w 2450923"/>
              <a:gd name="connsiteY0" fmla="*/ -103 h 2438248"/>
              <a:gd name="connsiteX1" fmla="*/ 2450819 w 2450923"/>
              <a:gd name="connsiteY1" fmla="*/ -103 h 2438248"/>
              <a:gd name="connsiteX2" fmla="*/ 2450819 w 2450923"/>
              <a:gd name="connsiteY2" fmla="*/ 2438145 h 2438248"/>
              <a:gd name="connsiteX3" fmla="*/ -104 w 2450923"/>
              <a:gd name="connsiteY3" fmla="*/ 2438145 h 24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0923" h="2438248">
                <a:moveTo>
                  <a:pt x="-104" y="-103"/>
                </a:moveTo>
                <a:lnTo>
                  <a:pt x="2450819" y="-103"/>
                </a:lnTo>
                <a:lnTo>
                  <a:pt x="2450819" y="2438145"/>
                </a:lnTo>
                <a:lnTo>
                  <a:pt x="-104" y="24381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13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021781-CFBC-42B9-A7F1-4D3E52C3FB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04ED43-E219-4121-B007-E2271572346C}"/>
</file>

<file path=customXml/itemProps3.xml><?xml version="1.0" encoding="utf-8"?>
<ds:datastoreItem xmlns:ds="http://schemas.openxmlformats.org/officeDocument/2006/customXml" ds:itemID="{731051E7-EB6C-4418-ACC8-BCA6F03E76D9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228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THE QUIZ</vt:lpstr>
      <vt:lpstr>Who wrote the Bible?</vt:lpstr>
      <vt:lpstr>a. God</vt:lpstr>
      <vt:lpstr>Humans inspired by God</vt:lpstr>
      <vt:lpstr>How many books are there in the Protestant Bible?</vt:lpstr>
      <vt:lpstr>a. 66</vt:lpstr>
      <vt:lpstr>66</vt:lpstr>
      <vt:lpstr>How many Testaments are there in the Bible and what are they?</vt:lpstr>
      <vt:lpstr>a. 1</vt:lpstr>
      <vt:lpstr>2</vt:lpstr>
      <vt:lpstr>Finish the sentence, ‘all Scripture is God __________’</vt:lpstr>
      <vt:lpstr>a. Sneezed</vt:lpstr>
      <vt:lpstr>Breathed</vt:lpstr>
      <vt:lpstr>What’s the first book of the Bible?</vt:lpstr>
      <vt:lpstr>a. Numbers</vt:lpstr>
      <vt:lpstr>Genesis</vt:lpstr>
      <vt:lpstr>Can you name the missing Gospel below?</vt:lpstr>
      <vt:lpstr>John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14</cp:revision>
  <dcterms:created xsi:type="dcterms:W3CDTF">2024-03-28T08:18:40Z</dcterms:created>
  <dcterms:modified xsi:type="dcterms:W3CDTF">2024-09-19T15:52:42Z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