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56" r:id="rId5"/>
    <p:sldId id="272" r:id="rId6"/>
    <p:sldId id="309" r:id="rId7"/>
    <p:sldId id="310" r:id="rId8"/>
    <p:sldId id="288" r:id="rId9"/>
    <p:sldId id="289" r:id="rId10"/>
    <p:sldId id="290" r:id="rId11"/>
    <p:sldId id="291" r:id="rId12"/>
    <p:sldId id="303" r:id="rId13"/>
    <p:sldId id="304" r:id="rId14"/>
    <p:sldId id="294" r:id="rId15"/>
    <p:sldId id="305" r:id="rId16"/>
    <p:sldId id="311" r:id="rId17"/>
    <p:sldId id="297" r:id="rId18"/>
    <p:sldId id="307" r:id="rId19"/>
    <p:sldId id="308" r:id="rId20"/>
    <p:sldId id="300" r:id="rId21"/>
    <p:sldId id="312" r:id="rId22"/>
    <p:sldId id="302" r:id="rId23"/>
  </p:sldIdLst>
  <p:sldSz cx="12192000" cy="6858000"/>
  <p:notesSz cx="6858000" cy="9144000"/>
  <p:embeddedFontLst>
    <p:embeddedFont>
      <p:font typeface="Acumin Pro" panose="020B0504020202020204" pitchFamily="34" charset="77"/>
      <p:regular r:id="rId24"/>
      <p:bold r:id="rId25"/>
      <p:italic r:id="rId26"/>
      <p:boldItalic r:id="rId27"/>
    </p:embeddedFont>
    <p:embeddedFont>
      <p:font typeface="Acumin VF Black" panose="020F0502020204030204" pitchFamily="34" charset="0"/>
      <p:regular r:id="rId28"/>
      <p:bold r:id="rId29"/>
      <p:italic r:id="rId30"/>
      <p:boldItalic r:id="rId31"/>
    </p:embeddedFont>
    <p:embeddedFont>
      <p:font typeface="Degular Display Semibold" panose="020F0502020204030204" pitchFamily="34" charset="0"/>
      <p:regular r:id="rId32"/>
      <p:bold r:id="rId33"/>
      <p:italic r:id="rId34"/>
      <p:boldItalic r:id="rId35"/>
    </p:embeddedFont>
    <p:embeddedFont>
      <p:font typeface="Looking Flowers Caps" panose="020F07020304040A0204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D494F4-CB23-45C0-AE8C-8EDB6A3E42BD}" v="4" dt="2024-07-26T09:23:33.1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22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7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160EC-475D-CF44-E060-A553F6B6D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220" y="2551837"/>
            <a:ext cx="9433560" cy="1754326"/>
          </a:xfrm>
        </p:spPr>
        <p:txBody>
          <a:bodyPr wrap="square" anchor="ctr">
            <a:spAutoFit/>
          </a:bodyPr>
          <a:lstStyle>
            <a:lvl1pPr algn="ctr">
              <a:defRPr sz="6000" b="1">
                <a:solidFill>
                  <a:schemeClr val="bg1"/>
                </a:solidFill>
                <a:latin typeface="Acumin Pro" panose="020B08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8F39F2-6C74-4ABD-67CE-3F5CDEE57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 anchor="ctr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F8E2CDF-4578-C565-8BC6-A9D2079075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92D59747-EEB3-E9DE-ADB1-0A8B5A131D5E}"/>
              </a:ext>
            </a:extLst>
          </p:cNvPr>
          <p:cNvSpPr/>
          <p:nvPr userDrawn="1"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937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6EEF-2F30-96A5-0897-CA753C43A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4BB05-3FE2-EEF0-E2B6-968A32F4A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6C08CC1-1D40-6943-329F-A9A9CEB6F4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8" name="Graphic 3">
            <a:extLst>
              <a:ext uri="{FF2B5EF4-FFF2-40B4-BE49-F238E27FC236}">
                <a16:creationId xmlns:a16="http://schemas.microsoft.com/office/drawing/2014/main" id="{EF3F9DF3-8037-0BDD-B282-53226D3B20DA}"/>
              </a:ext>
            </a:extLst>
          </p:cNvPr>
          <p:cNvSpPr/>
          <p:nvPr userDrawn="1"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0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6FBFF-13DA-218D-7423-134EBC7BD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B325AA-883F-8E92-375A-FB9D89DEA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D0C145-FABC-D9AA-2972-9E1DA3DC5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474D9-4AD5-31F4-797B-20A55D215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09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988353-FD96-0EC3-3FBC-FD9DA4959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BD1909-1461-9273-5012-410A81141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CFBA6-231E-0195-75BB-2770F9A61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58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3FAB4E-22B9-106A-EFB4-3701DF9C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CEB42-E1C5-A735-AB9F-D26C66567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21FFC-BB26-F031-F306-10D2ED2A2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B542-8DF0-42BA-AE06-B77E2E879ED7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5F350-8FAB-AF01-525F-167E8C491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6CA90-8AAF-6F73-D61F-2F6B37E01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35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637" y="2117872"/>
            <a:ext cx="6958884" cy="1311128"/>
          </a:xfrm>
        </p:spPr>
        <p:txBody>
          <a:bodyPr/>
          <a:lstStyle/>
          <a:p>
            <a:pPr algn="l"/>
            <a:r>
              <a:rPr lang="en-GB" sz="8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THE QUIZ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A94FB49-3698-7A0F-5C46-F8F4CD683A8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70637" y="1522895"/>
            <a:ext cx="9144000" cy="661720"/>
          </a:xfrm>
        </p:spPr>
        <p:txBody>
          <a:bodyPr/>
          <a:lstStyle/>
          <a:p>
            <a:pPr marL="0" indent="0" algn="l">
              <a:buNone/>
            </a:pPr>
            <a:r>
              <a:rPr lang="en-GB" sz="4000" spc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BIBLE INTRO</a:t>
            </a:r>
          </a:p>
        </p:txBody>
      </p:sp>
      <p:pic>
        <p:nvPicPr>
          <p:cNvPr id="2" name="Graphic 28">
            <a:extLst>
              <a:ext uri="{FF2B5EF4-FFF2-40B4-BE49-F238E27FC236}">
                <a16:creationId xmlns:a16="http://schemas.microsoft.com/office/drawing/2014/main" id="{1EF0C119-DA9D-029D-455A-CC65DDAA05C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99999">
            <a:off x="6957441" y="1349840"/>
            <a:ext cx="5496292" cy="5467868"/>
          </a:xfrm>
          <a:custGeom>
            <a:avLst/>
            <a:gdLst>
              <a:gd name="connsiteX0" fmla="*/ -104 w 2450923"/>
              <a:gd name="connsiteY0" fmla="*/ -103 h 2438248"/>
              <a:gd name="connsiteX1" fmla="*/ 2450819 w 2450923"/>
              <a:gd name="connsiteY1" fmla="*/ -103 h 2438248"/>
              <a:gd name="connsiteX2" fmla="*/ 2450819 w 2450923"/>
              <a:gd name="connsiteY2" fmla="*/ 2438145 h 2438248"/>
              <a:gd name="connsiteX3" fmla="*/ -104 w 2450923"/>
              <a:gd name="connsiteY3" fmla="*/ 2438145 h 243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0923" h="2438248">
                <a:moveTo>
                  <a:pt x="-104" y="-103"/>
                </a:moveTo>
                <a:lnTo>
                  <a:pt x="2450819" y="-103"/>
                </a:lnTo>
                <a:lnTo>
                  <a:pt x="2450819" y="2438145"/>
                </a:lnTo>
                <a:lnTo>
                  <a:pt x="-104" y="24381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93582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3">
            <a:extLst>
              <a:ext uri="{FF2B5EF4-FFF2-40B4-BE49-F238E27FC236}">
                <a16:creationId xmlns:a16="http://schemas.microsoft.com/office/drawing/2014/main" id="{C5179AB8-6336-0D8B-1CCC-807EA78F1DC1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B317663-160D-4A49-DFA5-89D7DF72AB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75054" y="6203950"/>
            <a:ext cx="3858184" cy="481013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THE BIBLE INTRO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33C8AE38-284C-8DAF-74A4-9684BB2FE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5831" y="2427187"/>
            <a:ext cx="5280339" cy="2003625"/>
          </a:xfrm>
        </p:spPr>
        <p:txBody>
          <a:bodyPr/>
          <a:lstStyle/>
          <a:p>
            <a:r>
              <a:rPr lang="en-GB" sz="13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John</a:t>
            </a: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42DC45C8-1D65-36DE-DADD-E768C6EC1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945" y="1044202"/>
            <a:ext cx="9144000" cy="426207"/>
          </a:xfrm>
        </p:spPr>
        <p:txBody>
          <a:bodyPr/>
          <a:lstStyle/>
          <a:p>
            <a:pPr algn="l"/>
            <a:r>
              <a:rPr lang="en-GB" sz="2400" spc="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40A0958-2E3E-9CFF-034B-45F61BA99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4583916" flipH="1">
            <a:off x="2314360" y="1257213"/>
            <a:ext cx="969908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37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0496" y="2011691"/>
            <a:ext cx="7371008" cy="2834622"/>
          </a:xfrm>
        </p:spPr>
        <p:txBody>
          <a:bodyPr/>
          <a:lstStyle/>
          <a:p>
            <a:r>
              <a:rPr lang="en-GB" sz="6600" u="none" strike="noStrike" baseline="0" dirty="0">
                <a:latin typeface="Acumin Pro" panose="020B0504020202020204" pitchFamily="34" charset="77"/>
              </a:rPr>
              <a:t>Who wrote the Letter to the Romans?</a:t>
            </a:r>
            <a:endParaRPr lang="en-GB" sz="6600" dirty="0">
              <a:latin typeface="Acumin Pro" panose="020B0504020202020204" pitchFamily="34" charset="77"/>
            </a:endParaRP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82320921-A705-F06B-1B79-8A6521780B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QUESTION 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B5052-0230-DBE3-A033-63C9D00D7B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75054" y="6204585"/>
            <a:ext cx="3858873" cy="480131"/>
          </a:xfrm>
        </p:spPr>
        <p:txBody>
          <a:bodyPr/>
          <a:lstStyle/>
          <a:p>
            <a:r>
              <a:rPr lang="en-GB" dirty="0">
                <a:latin typeface="Acumin Pro" panose="020B0804020202020204" pitchFamily="34" charset="0"/>
              </a:rPr>
              <a:t>THE BIBLE INTRO</a:t>
            </a:r>
          </a:p>
        </p:txBody>
      </p:sp>
    </p:spTree>
    <p:extLst>
      <p:ext uri="{BB962C8B-B14F-4D97-AF65-F5344CB8AC3E}">
        <p14:creationId xmlns:p14="http://schemas.microsoft.com/office/powerpoint/2010/main" val="219504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51557"/>
            <a:ext cx="3870172" cy="840230"/>
          </a:xfrm>
        </p:spPr>
        <p:txBody>
          <a:bodyPr/>
          <a:lstStyle/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a. </a:t>
            </a:r>
            <a:r>
              <a:rPr lang="en-GB" sz="5400" dirty="0">
                <a:solidFill>
                  <a:schemeClr val="accent1"/>
                </a:solidFill>
              </a:rPr>
              <a:t>Moses</a:t>
            </a:r>
            <a:endParaRPr lang="en-GB" sz="5400" b="1" dirty="0">
              <a:solidFill>
                <a:schemeClr val="accent1"/>
              </a:solidFill>
              <a:latin typeface="Acumin Pro" panose="020B08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z="2400" spc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IT …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1EE63118-56B1-265B-FECF-630789A2D653}"/>
              </a:ext>
            </a:extLst>
          </p:cNvPr>
          <p:cNvSpPr txBox="1">
            <a:spLocks/>
          </p:cNvSpPr>
          <p:nvPr/>
        </p:nvSpPr>
        <p:spPr>
          <a:xfrm>
            <a:off x="1524000" y="3787317"/>
            <a:ext cx="4524664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b. Paul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3A18BBD8-0AEC-63EC-7BBA-C77108685D72}"/>
              </a:ext>
            </a:extLst>
          </p:cNvPr>
          <p:cNvSpPr txBox="1">
            <a:spLocks/>
          </p:cNvSpPr>
          <p:nvPr/>
        </p:nvSpPr>
        <p:spPr>
          <a:xfrm>
            <a:off x="5394172" y="2351557"/>
            <a:ext cx="3970073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c. Adam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BA8509A0-92C5-B996-106C-4BB6581A9AC7}"/>
              </a:ext>
            </a:extLst>
          </p:cNvPr>
          <p:cNvSpPr txBox="1">
            <a:spLocks/>
          </p:cNvSpPr>
          <p:nvPr/>
        </p:nvSpPr>
        <p:spPr>
          <a:xfrm>
            <a:off x="5394174" y="3413369"/>
            <a:ext cx="5273826" cy="158812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714375" algn="l"/>
              </a:tabLst>
            </a:pPr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d.	Some Roman </a:t>
            </a:r>
            <a:b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</a:br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	bloke</a:t>
            </a:r>
          </a:p>
        </p:txBody>
      </p:sp>
      <p:sp>
        <p:nvSpPr>
          <p:cNvPr id="2" name="Graphic 3">
            <a:extLst>
              <a:ext uri="{FF2B5EF4-FFF2-40B4-BE49-F238E27FC236}">
                <a16:creationId xmlns:a16="http://schemas.microsoft.com/office/drawing/2014/main" id="{9F03E803-1534-0BAC-89C1-81BF23842D27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0FB10A3D-B004-8E7E-4B19-C9D5F66157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64451" y="6204585"/>
            <a:ext cx="3369476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THE BIBLE INTRO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CD2ECC-3E7E-44A5-D2A5-EADFDA230BAB}"/>
              </a:ext>
            </a:extLst>
          </p:cNvPr>
          <p:cNvSpPr/>
          <p:nvPr/>
        </p:nvSpPr>
        <p:spPr>
          <a:xfrm>
            <a:off x="91440" y="5977497"/>
            <a:ext cx="1607820" cy="227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28">
            <a:extLst>
              <a:ext uri="{FF2B5EF4-FFF2-40B4-BE49-F238E27FC236}">
                <a16:creationId xmlns:a16="http://schemas.microsoft.com/office/drawing/2014/main" id="{7224E44B-C408-CA16-072C-BAB1D1D145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99999">
            <a:off x="-349428" y="4862210"/>
            <a:ext cx="2450923" cy="2438248"/>
          </a:xfrm>
          <a:custGeom>
            <a:avLst/>
            <a:gdLst>
              <a:gd name="connsiteX0" fmla="*/ -104 w 2450923"/>
              <a:gd name="connsiteY0" fmla="*/ -103 h 2438248"/>
              <a:gd name="connsiteX1" fmla="*/ 2450819 w 2450923"/>
              <a:gd name="connsiteY1" fmla="*/ -103 h 2438248"/>
              <a:gd name="connsiteX2" fmla="*/ 2450819 w 2450923"/>
              <a:gd name="connsiteY2" fmla="*/ 2438145 h 2438248"/>
              <a:gd name="connsiteX3" fmla="*/ -104 w 2450923"/>
              <a:gd name="connsiteY3" fmla="*/ 2438145 h 243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0923" h="2438248">
                <a:moveTo>
                  <a:pt x="-104" y="-103"/>
                </a:moveTo>
                <a:lnTo>
                  <a:pt x="2450819" y="-103"/>
                </a:lnTo>
                <a:lnTo>
                  <a:pt x="2450819" y="2438145"/>
                </a:lnTo>
                <a:lnTo>
                  <a:pt x="-104" y="2438145"/>
                </a:lnTo>
                <a:close/>
              </a:path>
            </a:pathLst>
          </a:custGeom>
        </p:spPr>
      </p:pic>
      <p:pic>
        <p:nvPicPr>
          <p:cNvPr id="10" name="Graphic 30">
            <a:extLst>
              <a:ext uri="{FF2B5EF4-FFF2-40B4-BE49-F238E27FC236}">
                <a16:creationId xmlns:a16="http://schemas.microsoft.com/office/drawing/2014/main" id="{DECAC574-3106-1797-14E3-4C5F4CF90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137" y="4954377"/>
            <a:ext cx="9296011" cy="184863"/>
          </a:xfrm>
          <a:custGeom>
            <a:avLst/>
            <a:gdLst>
              <a:gd name="connsiteX0" fmla="*/ -936 w 8979395"/>
              <a:gd name="connsiteY0" fmla="*/ -19 h 178567"/>
              <a:gd name="connsiteX1" fmla="*/ 8978459 w 8979395"/>
              <a:gd name="connsiteY1" fmla="*/ -19 h 178567"/>
              <a:gd name="connsiteX2" fmla="*/ 8978459 w 8979395"/>
              <a:gd name="connsiteY2" fmla="*/ 178549 h 178567"/>
              <a:gd name="connsiteX3" fmla="*/ -936 w 8979395"/>
              <a:gd name="connsiteY3" fmla="*/ 178549 h 17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79395" h="178567">
                <a:moveTo>
                  <a:pt x="-936" y="-19"/>
                </a:moveTo>
                <a:lnTo>
                  <a:pt x="8978459" y="-19"/>
                </a:lnTo>
                <a:lnTo>
                  <a:pt x="8978459" y="178549"/>
                </a:lnTo>
                <a:lnTo>
                  <a:pt x="-936" y="178549"/>
                </a:lnTo>
                <a:close/>
              </a:path>
            </a:pathLst>
          </a:custGeom>
        </p:spPr>
      </p:pic>
      <p:pic>
        <p:nvPicPr>
          <p:cNvPr id="11" name="Graphic 32">
            <a:extLst>
              <a:ext uri="{FF2B5EF4-FFF2-40B4-BE49-F238E27FC236}">
                <a16:creationId xmlns:a16="http://schemas.microsoft.com/office/drawing/2014/main" id="{D3725A11-D7E2-E439-547E-1FF1F8D07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137" y="1909265"/>
            <a:ext cx="9296011" cy="184863"/>
          </a:xfrm>
          <a:custGeom>
            <a:avLst/>
            <a:gdLst>
              <a:gd name="connsiteX0" fmla="*/ -936 w 8979395"/>
              <a:gd name="connsiteY0" fmla="*/ -19 h 178567"/>
              <a:gd name="connsiteX1" fmla="*/ 8978459 w 8979395"/>
              <a:gd name="connsiteY1" fmla="*/ -19 h 178567"/>
              <a:gd name="connsiteX2" fmla="*/ 8978459 w 8979395"/>
              <a:gd name="connsiteY2" fmla="*/ 178549 h 178567"/>
              <a:gd name="connsiteX3" fmla="*/ -936 w 8979395"/>
              <a:gd name="connsiteY3" fmla="*/ 178549 h 17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79395" h="178567">
                <a:moveTo>
                  <a:pt x="-936" y="-19"/>
                </a:moveTo>
                <a:lnTo>
                  <a:pt x="8978459" y="-19"/>
                </a:lnTo>
                <a:lnTo>
                  <a:pt x="8978459" y="178549"/>
                </a:lnTo>
                <a:lnTo>
                  <a:pt x="-936" y="17854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1502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3">
            <a:extLst>
              <a:ext uri="{FF2B5EF4-FFF2-40B4-BE49-F238E27FC236}">
                <a16:creationId xmlns:a16="http://schemas.microsoft.com/office/drawing/2014/main" id="{C5179AB8-6336-0D8B-1CCC-807EA78F1DC1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B317663-160D-4A49-DFA5-89D7DF72AB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75054" y="6203950"/>
            <a:ext cx="3858184" cy="481013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THE BIBLE INTRO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33C8AE38-284C-8DAF-74A4-9684BB2FE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5831" y="2427187"/>
            <a:ext cx="5280339" cy="2003625"/>
          </a:xfrm>
        </p:spPr>
        <p:txBody>
          <a:bodyPr/>
          <a:lstStyle/>
          <a:p>
            <a:r>
              <a:rPr lang="en-GB" sz="13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Paul</a:t>
            </a: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42DC45C8-1D65-36DE-DADD-E768C6EC1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945" y="1044202"/>
            <a:ext cx="9144000" cy="426207"/>
          </a:xfrm>
        </p:spPr>
        <p:txBody>
          <a:bodyPr/>
          <a:lstStyle/>
          <a:p>
            <a:pPr algn="l"/>
            <a:r>
              <a:rPr lang="en-GB" sz="2400" spc="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40A0958-2E3E-9CFF-034B-45F61BA99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4583916" flipH="1">
            <a:off x="2314360" y="1257213"/>
            <a:ext cx="969908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92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8192" y="2011691"/>
            <a:ext cx="9255616" cy="2834622"/>
          </a:xfrm>
        </p:spPr>
        <p:txBody>
          <a:bodyPr/>
          <a:lstStyle/>
          <a:p>
            <a:r>
              <a:rPr lang="en-GB" sz="6600" u="none" strike="noStrike" baseline="0" dirty="0">
                <a:latin typeface="Acumin Pro" panose="020B0504020202020204" pitchFamily="34" charset="77"/>
              </a:rPr>
              <a:t>Which two disciples of Jesus were nicknamed ‘the sons of thunder’?</a:t>
            </a:r>
            <a:endParaRPr lang="en-GB" sz="6600" dirty="0">
              <a:latin typeface="Acumin Pro" panose="020B0504020202020204" pitchFamily="34" charset="77"/>
            </a:endParaRP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82320921-A705-F06B-1B79-8A6521780B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QUESTION 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B5052-0230-DBE3-A033-63C9D00D7B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75054" y="6204585"/>
            <a:ext cx="3858873" cy="480131"/>
          </a:xfrm>
        </p:spPr>
        <p:txBody>
          <a:bodyPr/>
          <a:lstStyle/>
          <a:p>
            <a:r>
              <a:rPr lang="en-GB" dirty="0">
                <a:latin typeface="Acumin Pro" panose="020B0804020202020204" pitchFamily="34" charset="0"/>
              </a:rPr>
              <a:t>THE BIBLE INTRO</a:t>
            </a:r>
          </a:p>
        </p:txBody>
      </p:sp>
    </p:spTree>
    <p:extLst>
      <p:ext uri="{BB962C8B-B14F-4D97-AF65-F5344CB8AC3E}">
        <p14:creationId xmlns:p14="http://schemas.microsoft.com/office/powerpoint/2010/main" val="628237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5422" y="2393107"/>
            <a:ext cx="4816437" cy="757130"/>
          </a:xfrm>
        </p:spPr>
        <p:txBody>
          <a:bodyPr/>
          <a:lstStyle/>
          <a:p>
            <a:pPr algn="l"/>
            <a:r>
              <a:rPr lang="en-GB" sz="4800" b="1" dirty="0">
                <a:solidFill>
                  <a:schemeClr val="accent1"/>
                </a:solidFill>
              </a:rPr>
              <a:t>a. </a:t>
            </a:r>
            <a:r>
              <a:rPr lang="en-GB" sz="4800" dirty="0">
                <a:solidFill>
                  <a:schemeClr val="accent1"/>
                </a:solidFill>
              </a:rPr>
              <a:t>James &amp; John</a:t>
            </a:r>
            <a:endParaRPr lang="en-GB" sz="4800" b="1" dirty="0">
              <a:solidFill>
                <a:schemeClr val="accent1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z="2400" spc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IT …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1EE63118-56B1-265B-FECF-630789A2D653}"/>
              </a:ext>
            </a:extLst>
          </p:cNvPr>
          <p:cNvSpPr txBox="1">
            <a:spLocks/>
          </p:cNvSpPr>
          <p:nvPr/>
        </p:nvSpPr>
        <p:spPr>
          <a:xfrm>
            <a:off x="1365421" y="3828867"/>
            <a:ext cx="4985335" cy="7571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b. Jack &amp; Jill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3A18BBD8-0AEC-63EC-7BBA-C77108685D72}"/>
              </a:ext>
            </a:extLst>
          </p:cNvPr>
          <p:cNvSpPr txBox="1">
            <a:spLocks/>
          </p:cNvSpPr>
          <p:nvPr/>
        </p:nvSpPr>
        <p:spPr>
          <a:xfrm>
            <a:off x="6514981" y="2393107"/>
            <a:ext cx="5418946" cy="7571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c. Peter &amp; Paul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BA8509A0-92C5-B996-106C-4BB6581A9AC7}"/>
              </a:ext>
            </a:extLst>
          </p:cNvPr>
          <p:cNvSpPr txBox="1">
            <a:spLocks/>
          </p:cNvSpPr>
          <p:nvPr/>
        </p:nvSpPr>
        <p:spPr>
          <a:xfrm>
            <a:off x="6514981" y="3828867"/>
            <a:ext cx="5138465" cy="7571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d. Adam &amp; Eve</a:t>
            </a:r>
          </a:p>
        </p:txBody>
      </p:sp>
      <p:pic>
        <p:nvPicPr>
          <p:cNvPr id="8" name="Graphic 30">
            <a:extLst>
              <a:ext uri="{FF2B5EF4-FFF2-40B4-BE49-F238E27FC236}">
                <a16:creationId xmlns:a16="http://schemas.microsoft.com/office/drawing/2014/main" id="{853929B2-124C-13D8-7073-A967B97F7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137" y="4954377"/>
            <a:ext cx="9296011" cy="184863"/>
          </a:xfrm>
          <a:custGeom>
            <a:avLst/>
            <a:gdLst>
              <a:gd name="connsiteX0" fmla="*/ -936 w 8979395"/>
              <a:gd name="connsiteY0" fmla="*/ -19 h 178567"/>
              <a:gd name="connsiteX1" fmla="*/ 8978459 w 8979395"/>
              <a:gd name="connsiteY1" fmla="*/ -19 h 178567"/>
              <a:gd name="connsiteX2" fmla="*/ 8978459 w 8979395"/>
              <a:gd name="connsiteY2" fmla="*/ 178549 h 178567"/>
              <a:gd name="connsiteX3" fmla="*/ -936 w 8979395"/>
              <a:gd name="connsiteY3" fmla="*/ 178549 h 17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79395" h="178567">
                <a:moveTo>
                  <a:pt x="-936" y="-19"/>
                </a:moveTo>
                <a:lnTo>
                  <a:pt x="8978459" y="-19"/>
                </a:lnTo>
                <a:lnTo>
                  <a:pt x="8978459" y="178549"/>
                </a:lnTo>
                <a:lnTo>
                  <a:pt x="-936" y="178549"/>
                </a:lnTo>
                <a:close/>
              </a:path>
            </a:pathLst>
          </a:custGeom>
        </p:spPr>
      </p:pic>
      <p:pic>
        <p:nvPicPr>
          <p:cNvPr id="7" name="Graphic 32">
            <a:extLst>
              <a:ext uri="{FF2B5EF4-FFF2-40B4-BE49-F238E27FC236}">
                <a16:creationId xmlns:a16="http://schemas.microsoft.com/office/drawing/2014/main" id="{F0AB296E-EE8C-4E16-D9B7-9F3E603DD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137" y="1909265"/>
            <a:ext cx="9296011" cy="184863"/>
          </a:xfrm>
          <a:custGeom>
            <a:avLst/>
            <a:gdLst>
              <a:gd name="connsiteX0" fmla="*/ -936 w 8979395"/>
              <a:gd name="connsiteY0" fmla="*/ -19 h 178567"/>
              <a:gd name="connsiteX1" fmla="*/ 8978459 w 8979395"/>
              <a:gd name="connsiteY1" fmla="*/ -19 h 178567"/>
              <a:gd name="connsiteX2" fmla="*/ 8978459 w 8979395"/>
              <a:gd name="connsiteY2" fmla="*/ 178549 h 178567"/>
              <a:gd name="connsiteX3" fmla="*/ -936 w 8979395"/>
              <a:gd name="connsiteY3" fmla="*/ 178549 h 17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79395" h="178567">
                <a:moveTo>
                  <a:pt x="-936" y="-19"/>
                </a:moveTo>
                <a:lnTo>
                  <a:pt x="8978459" y="-19"/>
                </a:lnTo>
                <a:lnTo>
                  <a:pt x="8978459" y="178549"/>
                </a:lnTo>
                <a:lnTo>
                  <a:pt x="-936" y="178549"/>
                </a:lnTo>
                <a:close/>
              </a:path>
            </a:pathLst>
          </a:custGeom>
        </p:spPr>
      </p:pic>
      <p:sp>
        <p:nvSpPr>
          <p:cNvPr id="2" name="Graphic 3">
            <a:extLst>
              <a:ext uri="{FF2B5EF4-FFF2-40B4-BE49-F238E27FC236}">
                <a16:creationId xmlns:a16="http://schemas.microsoft.com/office/drawing/2014/main" id="{9F03E803-1534-0BAC-89C1-81BF23842D27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0FB10A3D-B004-8E7E-4B19-C9D5F66157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64451" y="6204585"/>
            <a:ext cx="3369476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THE BIBLE INTRO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CD2ECC-3E7E-44A5-D2A5-EADFDA230BAB}"/>
              </a:ext>
            </a:extLst>
          </p:cNvPr>
          <p:cNvSpPr/>
          <p:nvPr/>
        </p:nvSpPr>
        <p:spPr>
          <a:xfrm>
            <a:off x="91440" y="5977497"/>
            <a:ext cx="1607820" cy="227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28">
            <a:extLst>
              <a:ext uri="{FF2B5EF4-FFF2-40B4-BE49-F238E27FC236}">
                <a16:creationId xmlns:a16="http://schemas.microsoft.com/office/drawing/2014/main" id="{7224E44B-C408-CA16-072C-BAB1D1D145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99999">
            <a:off x="-349428" y="4862210"/>
            <a:ext cx="2450923" cy="2438248"/>
          </a:xfrm>
          <a:custGeom>
            <a:avLst/>
            <a:gdLst>
              <a:gd name="connsiteX0" fmla="*/ -104 w 2450923"/>
              <a:gd name="connsiteY0" fmla="*/ -103 h 2438248"/>
              <a:gd name="connsiteX1" fmla="*/ 2450819 w 2450923"/>
              <a:gd name="connsiteY1" fmla="*/ -103 h 2438248"/>
              <a:gd name="connsiteX2" fmla="*/ 2450819 w 2450923"/>
              <a:gd name="connsiteY2" fmla="*/ 2438145 h 2438248"/>
              <a:gd name="connsiteX3" fmla="*/ -104 w 2450923"/>
              <a:gd name="connsiteY3" fmla="*/ 2438145 h 243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0923" h="2438248">
                <a:moveTo>
                  <a:pt x="-104" y="-103"/>
                </a:moveTo>
                <a:lnTo>
                  <a:pt x="2450819" y="-103"/>
                </a:lnTo>
                <a:lnTo>
                  <a:pt x="2450819" y="2438145"/>
                </a:lnTo>
                <a:lnTo>
                  <a:pt x="-104" y="24381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0572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3">
            <a:extLst>
              <a:ext uri="{FF2B5EF4-FFF2-40B4-BE49-F238E27FC236}">
                <a16:creationId xmlns:a16="http://schemas.microsoft.com/office/drawing/2014/main" id="{C5179AB8-6336-0D8B-1CCC-807EA78F1DC1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B317663-160D-4A49-DFA5-89D7DF72AB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75054" y="6203950"/>
            <a:ext cx="3858184" cy="481013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THE BIBLE INTRO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33C8AE38-284C-8DAF-74A4-9684BB2FE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7741" y="1471541"/>
            <a:ext cx="8096520" cy="3914918"/>
          </a:xfrm>
        </p:spPr>
        <p:txBody>
          <a:bodyPr/>
          <a:lstStyle/>
          <a:p>
            <a:r>
              <a:rPr lang="en-GB" sz="13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James </a:t>
            </a:r>
            <a:br>
              <a:rPr lang="en-GB" sz="13800" b="1" dirty="0">
                <a:solidFill>
                  <a:schemeClr val="accent1"/>
                </a:solidFill>
                <a:latin typeface="Acumin Pro" panose="020B0804020202020204" pitchFamily="34" charset="0"/>
              </a:rPr>
            </a:br>
            <a:r>
              <a:rPr lang="en-GB" sz="13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and John</a:t>
            </a: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42DC45C8-1D65-36DE-DADD-E768C6EC1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945" y="1044202"/>
            <a:ext cx="9144000" cy="426207"/>
          </a:xfrm>
        </p:spPr>
        <p:txBody>
          <a:bodyPr/>
          <a:lstStyle/>
          <a:p>
            <a:pPr algn="l"/>
            <a:r>
              <a:rPr lang="en-GB" sz="2400" spc="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40A0958-2E3E-9CFF-034B-45F61BA99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4583916" flipH="1">
            <a:off x="2314360" y="1257213"/>
            <a:ext cx="969908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16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3189" y="2049979"/>
            <a:ext cx="10105622" cy="2860014"/>
          </a:xfrm>
        </p:spPr>
        <p:txBody>
          <a:bodyPr/>
          <a:lstStyle/>
          <a:p>
            <a:r>
              <a:rPr lang="en-GB" sz="6600" u="none" strike="noStrike" baseline="0" dirty="0">
                <a:latin typeface="Acumin Pro" panose="020B0504020202020204" pitchFamily="34" charset="77"/>
              </a:rPr>
              <a:t>Which disciple cut off someone’s ear while defending Jesus?</a:t>
            </a:r>
            <a:endParaRPr lang="en-GB" sz="6600" dirty="0">
              <a:latin typeface="Acumin Pro" panose="020B0504020202020204" pitchFamily="34" charset="77"/>
            </a:endParaRP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82320921-A705-F06B-1B79-8A6521780B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QUESTION 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B5052-0230-DBE3-A033-63C9D00D7B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75054" y="6204585"/>
            <a:ext cx="3858873" cy="480131"/>
          </a:xfrm>
        </p:spPr>
        <p:txBody>
          <a:bodyPr/>
          <a:lstStyle/>
          <a:p>
            <a:r>
              <a:rPr lang="en-GB" dirty="0">
                <a:latin typeface="Acumin Pro" panose="020B0804020202020204" pitchFamily="34" charset="0"/>
              </a:rPr>
              <a:t>THE BIBLE INTRO</a:t>
            </a:r>
          </a:p>
        </p:txBody>
      </p:sp>
    </p:spTree>
    <p:extLst>
      <p:ext uri="{BB962C8B-B14F-4D97-AF65-F5344CB8AC3E}">
        <p14:creationId xmlns:p14="http://schemas.microsoft.com/office/powerpoint/2010/main" val="1238874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5509" y="2351557"/>
            <a:ext cx="4021274" cy="840230"/>
          </a:xfrm>
        </p:spPr>
        <p:txBody>
          <a:bodyPr/>
          <a:lstStyle/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a. </a:t>
            </a:r>
            <a:r>
              <a:rPr lang="en-GB" sz="5400" dirty="0">
                <a:solidFill>
                  <a:schemeClr val="accent1"/>
                </a:solidFill>
              </a:rPr>
              <a:t>Noah</a:t>
            </a:r>
            <a:endParaRPr lang="en-GB" sz="5400" b="1" dirty="0">
              <a:solidFill>
                <a:schemeClr val="accent1"/>
              </a:solidFill>
              <a:latin typeface="Acumin Pro" panose="020B08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z="2400" spc="600" dirty="0">
                <a:solidFill>
                  <a:schemeClr val="tx1"/>
                </a:solidFill>
              </a:rPr>
              <a:t>IS IT …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1EE63118-56B1-265B-FECF-630789A2D653}"/>
              </a:ext>
            </a:extLst>
          </p:cNvPr>
          <p:cNvSpPr txBox="1">
            <a:spLocks/>
          </p:cNvSpPr>
          <p:nvPr/>
        </p:nvSpPr>
        <p:spPr>
          <a:xfrm>
            <a:off x="2215509" y="3787317"/>
            <a:ext cx="3667104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b. Ruth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3A18BBD8-0AEC-63EC-7BBA-C77108685D72}"/>
              </a:ext>
            </a:extLst>
          </p:cNvPr>
          <p:cNvSpPr txBox="1">
            <a:spLocks/>
          </p:cNvSpPr>
          <p:nvPr/>
        </p:nvSpPr>
        <p:spPr>
          <a:xfrm>
            <a:off x="6230798" y="2351557"/>
            <a:ext cx="3080624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c. Steve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BA8509A0-92C5-B996-106C-4BB6581A9AC7}"/>
              </a:ext>
            </a:extLst>
          </p:cNvPr>
          <p:cNvSpPr txBox="1">
            <a:spLocks/>
          </p:cNvSpPr>
          <p:nvPr/>
        </p:nvSpPr>
        <p:spPr>
          <a:xfrm>
            <a:off x="6230799" y="3787317"/>
            <a:ext cx="3744864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d. Peter</a:t>
            </a:r>
          </a:p>
        </p:txBody>
      </p:sp>
      <p:pic>
        <p:nvPicPr>
          <p:cNvPr id="8" name="Graphic 30">
            <a:extLst>
              <a:ext uri="{FF2B5EF4-FFF2-40B4-BE49-F238E27FC236}">
                <a16:creationId xmlns:a16="http://schemas.microsoft.com/office/drawing/2014/main" id="{853929B2-124C-13D8-7073-A967B97F7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137" y="4954377"/>
            <a:ext cx="9296011" cy="184863"/>
          </a:xfrm>
          <a:custGeom>
            <a:avLst/>
            <a:gdLst>
              <a:gd name="connsiteX0" fmla="*/ -936 w 8979395"/>
              <a:gd name="connsiteY0" fmla="*/ -19 h 178567"/>
              <a:gd name="connsiteX1" fmla="*/ 8978459 w 8979395"/>
              <a:gd name="connsiteY1" fmla="*/ -19 h 178567"/>
              <a:gd name="connsiteX2" fmla="*/ 8978459 w 8979395"/>
              <a:gd name="connsiteY2" fmla="*/ 178549 h 178567"/>
              <a:gd name="connsiteX3" fmla="*/ -936 w 8979395"/>
              <a:gd name="connsiteY3" fmla="*/ 178549 h 17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79395" h="178567">
                <a:moveTo>
                  <a:pt x="-936" y="-19"/>
                </a:moveTo>
                <a:lnTo>
                  <a:pt x="8978459" y="-19"/>
                </a:lnTo>
                <a:lnTo>
                  <a:pt x="8978459" y="178549"/>
                </a:lnTo>
                <a:lnTo>
                  <a:pt x="-936" y="178549"/>
                </a:lnTo>
                <a:close/>
              </a:path>
            </a:pathLst>
          </a:custGeom>
        </p:spPr>
      </p:pic>
      <p:pic>
        <p:nvPicPr>
          <p:cNvPr id="7" name="Graphic 32">
            <a:extLst>
              <a:ext uri="{FF2B5EF4-FFF2-40B4-BE49-F238E27FC236}">
                <a16:creationId xmlns:a16="http://schemas.microsoft.com/office/drawing/2014/main" id="{F0AB296E-EE8C-4E16-D9B7-9F3E603DD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137" y="1909265"/>
            <a:ext cx="9296011" cy="184863"/>
          </a:xfrm>
          <a:custGeom>
            <a:avLst/>
            <a:gdLst>
              <a:gd name="connsiteX0" fmla="*/ -936 w 8979395"/>
              <a:gd name="connsiteY0" fmla="*/ -19 h 178567"/>
              <a:gd name="connsiteX1" fmla="*/ 8978459 w 8979395"/>
              <a:gd name="connsiteY1" fmla="*/ -19 h 178567"/>
              <a:gd name="connsiteX2" fmla="*/ 8978459 w 8979395"/>
              <a:gd name="connsiteY2" fmla="*/ 178549 h 178567"/>
              <a:gd name="connsiteX3" fmla="*/ -936 w 8979395"/>
              <a:gd name="connsiteY3" fmla="*/ 178549 h 17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79395" h="178567">
                <a:moveTo>
                  <a:pt x="-936" y="-19"/>
                </a:moveTo>
                <a:lnTo>
                  <a:pt x="8978459" y="-19"/>
                </a:lnTo>
                <a:lnTo>
                  <a:pt x="8978459" y="178549"/>
                </a:lnTo>
                <a:lnTo>
                  <a:pt x="-936" y="178549"/>
                </a:lnTo>
                <a:close/>
              </a:path>
            </a:pathLst>
          </a:custGeom>
        </p:spPr>
      </p:pic>
      <p:sp>
        <p:nvSpPr>
          <p:cNvPr id="2" name="Graphic 3">
            <a:extLst>
              <a:ext uri="{FF2B5EF4-FFF2-40B4-BE49-F238E27FC236}">
                <a16:creationId xmlns:a16="http://schemas.microsoft.com/office/drawing/2014/main" id="{9F03E803-1534-0BAC-89C1-81BF23842D27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0FB10A3D-B004-8E7E-4B19-C9D5F66157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64451" y="6204585"/>
            <a:ext cx="3369476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THE BIBLE INTRO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CD2ECC-3E7E-44A5-D2A5-EADFDA230BAB}"/>
              </a:ext>
            </a:extLst>
          </p:cNvPr>
          <p:cNvSpPr/>
          <p:nvPr/>
        </p:nvSpPr>
        <p:spPr>
          <a:xfrm>
            <a:off x="91440" y="5977497"/>
            <a:ext cx="1607820" cy="227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28">
            <a:extLst>
              <a:ext uri="{FF2B5EF4-FFF2-40B4-BE49-F238E27FC236}">
                <a16:creationId xmlns:a16="http://schemas.microsoft.com/office/drawing/2014/main" id="{7224E44B-C408-CA16-072C-BAB1D1D145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99999">
            <a:off x="-349428" y="4862210"/>
            <a:ext cx="2450923" cy="2438248"/>
          </a:xfrm>
          <a:custGeom>
            <a:avLst/>
            <a:gdLst>
              <a:gd name="connsiteX0" fmla="*/ -104 w 2450923"/>
              <a:gd name="connsiteY0" fmla="*/ -103 h 2438248"/>
              <a:gd name="connsiteX1" fmla="*/ 2450819 w 2450923"/>
              <a:gd name="connsiteY1" fmla="*/ -103 h 2438248"/>
              <a:gd name="connsiteX2" fmla="*/ 2450819 w 2450923"/>
              <a:gd name="connsiteY2" fmla="*/ 2438145 h 2438248"/>
              <a:gd name="connsiteX3" fmla="*/ -104 w 2450923"/>
              <a:gd name="connsiteY3" fmla="*/ 2438145 h 243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0923" h="2438248">
                <a:moveTo>
                  <a:pt x="-104" y="-103"/>
                </a:moveTo>
                <a:lnTo>
                  <a:pt x="2450819" y="-103"/>
                </a:lnTo>
                <a:lnTo>
                  <a:pt x="2450819" y="2438145"/>
                </a:lnTo>
                <a:lnTo>
                  <a:pt x="-104" y="24381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0925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5831" y="2427187"/>
            <a:ext cx="5280339" cy="2003625"/>
          </a:xfrm>
        </p:spPr>
        <p:txBody>
          <a:bodyPr/>
          <a:lstStyle/>
          <a:p>
            <a:r>
              <a:rPr lang="en-GB" sz="13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Peter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945" y="1044202"/>
            <a:ext cx="9144000" cy="426207"/>
          </a:xfrm>
        </p:spPr>
        <p:txBody>
          <a:bodyPr/>
          <a:lstStyle/>
          <a:p>
            <a:pPr algn="l"/>
            <a:r>
              <a:rPr lang="en-GB" sz="2400" spc="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56038F54-7680-211D-D782-96374AD7E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4583916" flipH="1">
            <a:off x="2314360" y="1257213"/>
            <a:ext cx="969908" cy="923330"/>
          </a:xfrm>
          <a:prstGeom prst="rect">
            <a:avLst/>
          </a:prstGeom>
        </p:spPr>
      </p:pic>
      <p:sp>
        <p:nvSpPr>
          <p:cNvPr id="2" name="Graphic 3">
            <a:extLst>
              <a:ext uri="{FF2B5EF4-FFF2-40B4-BE49-F238E27FC236}">
                <a16:creationId xmlns:a16="http://schemas.microsoft.com/office/drawing/2014/main" id="{C5179AB8-6336-0D8B-1CCC-807EA78F1DC1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B317663-160D-4A49-DFA5-89D7DF72AB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75054" y="6203950"/>
            <a:ext cx="3858184" cy="481013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THE BIBLE INTRO</a:t>
            </a:r>
          </a:p>
        </p:txBody>
      </p:sp>
    </p:spTree>
    <p:extLst>
      <p:ext uri="{BB962C8B-B14F-4D97-AF65-F5344CB8AC3E}">
        <p14:creationId xmlns:p14="http://schemas.microsoft.com/office/powerpoint/2010/main" val="3952834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1859" y="1998995"/>
            <a:ext cx="7448282" cy="2860014"/>
          </a:xfrm>
        </p:spPr>
        <p:txBody>
          <a:bodyPr/>
          <a:lstStyle/>
          <a:p>
            <a:r>
              <a:rPr lang="en-GB" sz="6600" u="none" strike="noStrike" baseline="0" dirty="0">
                <a:latin typeface="Acumin Pro" panose="020B0504020202020204" pitchFamily="34" charset="77"/>
              </a:rPr>
              <a:t>How many chapters are there in the Bible?</a:t>
            </a:r>
            <a:endParaRPr lang="en-GB" sz="6600" dirty="0">
              <a:latin typeface="Acumin Pro" panose="020B0504020202020204" pitchFamily="34" charset="77"/>
            </a:endParaRP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82320921-A705-F06B-1B79-8A6521780B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QUESTION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B5052-0230-DBE3-A033-63C9D00D7B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75054" y="6204585"/>
            <a:ext cx="3858873" cy="480131"/>
          </a:xfrm>
        </p:spPr>
        <p:txBody>
          <a:bodyPr/>
          <a:lstStyle/>
          <a:p>
            <a:r>
              <a:rPr lang="en-GB" dirty="0">
                <a:latin typeface="Acumin Pro" panose="020B0804020202020204" pitchFamily="34" charset="0"/>
              </a:rPr>
              <a:t>THE BIBLE INTRO</a:t>
            </a:r>
          </a:p>
        </p:txBody>
      </p:sp>
    </p:spTree>
    <p:extLst>
      <p:ext uri="{BB962C8B-B14F-4D97-AF65-F5344CB8AC3E}">
        <p14:creationId xmlns:p14="http://schemas.microsoft.com/office/powerpoint/2010/main" val="3911488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0547" y="2267850"/>
            <a:ext cx="3136658" cy="840230"/>
          </a:xfrm>
        </p:spPr>
        <p:txBody>
          <a:bodyPr/>
          <a:lstStyle/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a. </a:t>
            </a:r>
            <a:r>
              <a:rPr lang="en-GB" sz="5400" dirty="0">
                <a:solidFill>
                  <a:schemeClr val="accent1"/>
                </a:solidFill>
              </a:rPr>
              <a:t>3,189</a:t>
            </a:r>
            <a:endParaRPr lang="en-GB" sz="5400" b="1" dirty="0">
              <a:solidFill>
                <a:schemeClr val="accent1"/>
              </a:solidFill>
              <a:latin typeface="Acumin Pro" panose="020B08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z="2400" spc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IT …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1EE63118-56B1-265B-FECF-630789A2D653}"/>
              </a:ext>
            </a:extLst>
          </p:cNvPr>
          <p:cNvSpPr txBox="1">
            <a:spLocks/>
          </p:cNvSpPr>
          <p:nvPr/>
        </p:nvSpPr>
        <p:spPr>
          <a:xfrm>
            <a:off x="2120547" y="3368295"/>
            <a:ext cx="3667104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b. 1,189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3A18BBD8-0AEC-63EC-7BBA-C77108685D72}"/>
              </a:ext>
            </a:extLst>
          </p:cNvPr>
          <p:cNvSpPr txBox="1">
            <a:spLocks/>
          </p:cNvSpPr>
          <p:nvPr/>
        </p:nvSpPr>
        <p:spPr>
          <a:xfrm>
            <a:off x="5322783" y="2267850"/>
            <a:ext cx="3429160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714375" algn="l"/>
              </a:tabLst>
            </a:pPr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c.	2,189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BA8509A0-92C5-B996-106C-4BB6581A9AC7}"/>
              </a:ext>
            </a:extLst>
          </p:cNvPr>
          <p:cNvSpPr txBox="1">
            <a:spLocks/>
          </p:cNvSpPr>
          <p:nvPr/>
        </p:nvSpPr>
        <p:spPr>
          <a:xfrm>
            <a:off x="5322784" y="3368295"/>
            <a:ext cx="4761546" cy="158812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714375" algn="l"/>
              </a:tabLst>
            </a:pPr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d.	There are </a:t>
            </a:r>
            <a:b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</a:br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	no chapters</a:t>
            </a:r>
          </a:p>
        </p:txBody>
      </p:sp>
      <p:pic>
        <p:nvPicPr>
          <p:cNvPr id="8" name="Graphic 30">
            <a:extLst>
              <a:ext uri="{FF2B5EF4-FFF2-40B4-BE49-F238E27FC236}">
                <a16:creationId xmlns:a16="http://schemas.microsoft.com/office/drawing/2014/main" id="{853929B2-124C-13D8-7073-A967B97F7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547" y="5050963"/>
            <a:ext cx="7963783" cy="158370"/>
          </a:xfrm>
          <a:custGeom>
            <a:avLst/>
            <a:gdLst>
              <a:gd name="connsiteX0" fmla="*/ -936 w 8979395"/>
              <a:gd name="connsiteY0" fmla="*/ -19 h 178567"/>
              <a:gd name="connsiteX1" fmla="*/ 8978459 w 8979395"/>
              <a:gd name="connsiteY1" fmla="*/ -19 h 178567"/>
              <a:gd name="connsiteX2" fmla="*/ 8978459 w 8979395"/>
              <a:gd name="connsiteY2" fmla="*/ 178549 h 178567"/>
              <a:gd name="connsiteX3" fmla="*/ -936 w 8979395"/>
              <a:gd name="connsiteY3" fmla="*/ 178549 h 17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79395" h="178567">
                <a:moveTo>
                  <a:pt x="-936" y="-19"/>
                </a:moveTo>
                <a:lnTo>
                  <a:pt x="8978459" y="-19"/>
                </a:lnTo>
                <a:lnTo>
                  <a:pt x="8978459" y="178549"/>
                </a:lnTo>
                <a:lnTo>
                  <a:pt x="-936" y="178549"/>
                </a:lnTo>
                <a:close/>
              </a:path>
            </a:pathLst>
          </a:custGeom>
        </p:spPr>
      </p:pic>
      <p:pic>
        <p:nvPicPr>
          <p:cNvPr id="7" name="Graphic 32">
            <a:extLst>
              <a:ext uri="{FF2B5EF4-FFF2-40B4-BE49-F238E27FC236}">
                <a16:creationId xmlns:a16="http://schemas.microsoft.com/office/drawing/2014/main" id="{F0AB296E-EE8C-4E16-D9B7-9F3E603DD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547" y="1825559"/>
            <a:ext cx="7963783" cy="158370"/>
          </a:xfrm>
          <a:custGeom>
            <a:avLst/>
            <a:gdLst>
              <a:gd name="connsiteX0" fmla="*/ -936 w 8979395"/>
              <a:gd name="connsiteY0" fmla="*/ -19 h 178567"/>
              <a:gd name="connsiteX1" fmla="*/ 8978459 w 8979395"/>
              <a:gd name="connsiteY1" fmla="*/ -19 h 178567"/>
              <a:gd name="connsiteX2" fmla="*/ 8978459 w 8979395"/>
              <a:gd name="connsiteY2" fmla="*/ 178549 h 178567"/>
              <a:gd name="connsiteX3" fmla="*/ -936 w 8979395"/>
              <a:gd name="connsiteY3" fmla="*/ 178549 h 17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79395" h="178567">
                <a:moveTo>
                  <a:pt x="-936" y="-19"/>
                </a:moveTo>
                <a:lnTo>
                  <a:pt x="8978459" y="-19"/>
                </a:lnTo>
                <a:lnTo>
                  <a:pt x="8978459" y="178549"/>
                </a:lnTo>
                <a:lnTo>
                  <a:pt x="-936" y="178549"/>
                </a:lnTo>
                <a:close/>
              </a:path>
            </a:pathLst>
          </a:custGeom>
        </p:spPr>
      </p:pic>
      <p:sp>
        <p:nvSpPr>
          <p:cNvPr id="2" name="Graphic 3">
            <a:extLst>
              <a:ext uri="{FF2B5EF4-FFF2-40B4-BE49-F238E27FC236}">
                <a16:creationId xmlns:a16="http://schemas.microsoft.com/office/drawing/2014/main" id="{9F03E803-1534-0BAC-89C1-81BF23842D27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0FB10A3D-B004-8E7E-4B19-C9D5F66157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64451" y="6204585"/>
            <a:ext cx="3369476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THE BIBLE INTRO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CD2ECC-3E7E-44A5-D2A5-EADFDA230BAB}"/>
              </a:ext>
            </a:extLst>
          </p:cNvPr>
          <p:cNvSpPr/>
          <p:nvPr/>
        </p:nvSpPr>
        <p:spPr>
          <a:xfrm>
            <a:off x="91440" y="5977497"/>
            <a:ext cx="1607820" cy="227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28">
            <a:extLst>
              <a:ext uri="{FF2B5EF4-FFF2-40B4-BE49-F238E27FC236}">
                <a16:creationId xmlns:a16="http://schemas.microsoft.com/office/drawing/2014/main" id="{7224E44B-C408-CA16-072C-BAB1D1D145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99999">
            <a:off x="-349428" y="4862210"/>
            <a:ext cx="2450923" cy="2438248"/>
          </a:xfrm>
          <a:custGeom>
            <a:avLst/>
            <a:gdLst>
              <a:gd name="connsiteX0" fmla="*/ -104 w 2450923"/>
              <a:gd name="connsiteY0" fmla="*/ -103 h 2438248"/>
              <a:gd name="connsiteX1" fmla="*/ 2450819 w 2450923"/>
              <a:gd name="connsiteY1" fmla="*/ -103 h 2438248"/>
              <a:gd name="connsiteX2" fmla="*/ 2450819 w 2450923"/>
              <a:gd name="connsiteY2" fmla="*/ 2438145 h 2438248"/>
              <a:gd name="connsiteX3" fmla="*/ -104 w 2450923"/>
              <a:gd name="connsiteY3" fmla="*/ 2438145 h 243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0923" h="2438248">
                <a:moveTo>
                  <a:pt x="-104" y="-103"/>
                </a:moveTo>
                <a:lnTo>
                  <a:pt x="2450819" y="-103"/>
                </a:lnTo>
                <a:lnTo>
                  <a:pt x="2450819" y="2438145"/>
                </a:lnTo>
                <a:lnTo>
                  <a:pt x="-104" y="24381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268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3">
            <a:extLst>
              <a:ext uri="{FF2B5EF4-FFF2-40B4-BE49-F238E27FC236}">
                <a16:creationId xmlns:a16="http://schemas.microsoft.com/office/drawing/2014/main" id="{C5179AB8-6336-0D8B-1CCC-807EA78F1DC1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B317663-160D-4A49-DFA5-89D7DF72AB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75054" y="6203950"/>
            <a:ext cx="3858184" cy="481013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THE BIBLE INTRO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33C8AE38-284C-8DAF-74A4-9684BB2FE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5831" y="2427187"/>
            <a:ext cx="5280339" cy="2003625"/>
          </a:xfrm>
        </p:spPr>
        <p:txBody>
          <a:bodyPr/>
          <a:lstStyle/>
          <a:p>
            <a:r>
              <a:rPr lang="en-GB" sz="13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1,189</a:t>
            </a: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42DC45C8-1D65-36DE-DADD-E768C6EC1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945" y="1044202"/>
            <a:ext cx="9144000" cy="426207"/>
          </a:xfrm>
        </p:spPr>
        <p:txBody>
          <a:bodyPr/>
          <a:lstStyle/>
          <a:p>
            <a:pPr algn="l"/>
            <a:r>
              <a:rPr lang="en-GB" sz="2400" spc="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40A0958-2E3E-9CFF-034B-45F61BA99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4583916" flipH="1">
            <a:off x="2314360" y="1257213"/>
            <a:ext cx="969908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52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98996"/>
            <a:ext cx="9144000" cy="2860014"/>
          </a:xfrm>
        </p:spPr>
        <p:txBody>
          <a:bodyPr/>
          <a:lstStyle/>
          <a:p>
            <a:r>
              <a:rPr lang="en-GB" sz="6600" u="none" strike="noStrike" baseline="0" dirty="0">
                <a:latin typeface="Acumin Pro" panose="020B0504020202020204" pitchFamily="34" charset="77"/>
              </a:rPr>
              <a:t>In the book of Acts, who made a dramatic U-turn to follow Jesus?</a:t>
            </a:r>
            <a:endParaRPr lang="en-GB" sz="6600" dirty="0">
              <a:latin typeface="Acumin Pro" panose="020B0504020202020204" pitchFamily="34" charset="77"/>
            </a:endParaRP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82320921-A705-F06B-1B79-8A6521780B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QUESTION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B5052-0230-DBE3-A033-63C9D00D7B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75054" y="6204585"/>
            <a:ext cx="3858873" cy="480131"/>
          </a:xfrm>
        </p:spPr>
        <p:txBody>
          <a:bodyPr/>
          <a:lstStyle/>
          <a:p>
            <a:r>
              <a:rPr lang="en-GB" dirty="0">
                <a:latin typeface="Acumin Pro" panose="020B0804020202020204" pitchFamily="34" charset="0"/>
              </a:rPr>
              <a:t>THE BIBLE INTRO</a:t>
            </a:r>
          </a:p>
        </p:txBody>
      </p:sp>
    </p:spTree>
    <p:extLst>
      <p:ext uri="{BB962C8B-B14F-4D97-AF65-F5344CB8AC3E}">
        <p14:creationId xmlns:p14="http://schemas.microsoft.com/office/powerpoint/2010/main" val="2612789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5114" y="2351557"/>
            <a:ext cx="3136658" cy="840230"/>
          </a:xfrm>
        </p:spPr>
        <p:txBody>
          <a:bodyPr/>
          <a:lstStyle/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a. </a:t>
            </a:r>
            <a:r>
              <a:rPr lang="en-GB" sz="5400" dirty="0">
                <a:solidFill>
                  <a:schemeClr val="accent1"/>
                </a:solidFill>
              </a:rPr>
              <a:t>John</a:t>
            </a:r>
            <a:endParaRPr lang="en-GB" sz="5400" b="1" dirty="0">
              <a:solidFill>
                <a:schemeClr val="accent1"/>
              </a:solidFill>
              <a:latin typeface="Acumin Pro" panose="020B08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z="2400" spc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IT …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1EE63118-56B1-265B-FECF-630789A2D653}"/>
              </a:ext>
            </a:extLst>
          </p:cNvPr>
          <p:cNvSpPr txBox="1">
            <a:spLocks/>
          </p:cNvSpPr>
          <p:nvPr/>
        </p:nvSpPr>
        <p:spPr>
          <a:xfrm>
            <a:off x="2725114" y="3787317"/>
            <a:ext cx="3667104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b. Peter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3A18BBD8-0AEC-63EC-7BBA-C77108685D72}"/>
              </a:ext>
            </a:extLst>
          </p:cNvPr>
          <p:cNvSpPr txBox="1">
            <a:spLocks/>
          </p:cNvSpPr>
          <p:nvPr/>
        </p:nvSpPr>
        <p:spPr>
          <a:xfrm>
            <a:off x="6339465" y="2351557"/>
            <a:ext cx="3429160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c. Paul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BA8509A0-92C5-B996-106C-4BB6581A9AC7}"/>
              </a:ext>
            </a:extLst>
          </p:cNvPr>
          <p:cNvSpPr txBox="1">
            <a:spLocks/>
          </p:cNvSpPr>
          <p:nvPr/>
        </p:nvSpPr>
        <p:spPr>
          <a:xfrm>
            <a:off x="6339466" y="3787317"/>
            <a:ext cx="3236822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d. Jesus</a:t>
            </a:r>
          </a:p>
        </p:txBody>
      </p:sp>
      <p:pic>
        <p:nvPicPr>
          <p:cNvPr id="8" name="Graphic 30">
            <a:extLst>
              <a:ext uri="{FF2B5EF4-FFF2-40B4-BE49-F238E27FC236}">
                <a16:creationId xmlns:a16="http://schemas.microsoft.com/office/drawing/2014/main" id="{853929B2-124C-13D8-7073-A967B97F7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547" y="4954378"/>
            <a:ext cx="7963783" cy="158370"/>
          </a:xfrm>
          <a:custGeom>
            <a:avLst/>
            <a:gdLst>
              <a:gd name="connsiteX0" fmla="*/ -936 w 8979395"/>
              <a:gd name="connsiteY0" fmla="*/ -19 h 178567"/>
              <a:gd name="connsiteX1" fmla="*/ 8978459 w 8979395"/>
              <a:gd name="connsiteY1" fmla="*/ -19 h 178567"/>
              <a:gd name="connsiteX2" fmla="*/ 8978459 w 8979395"/>
              <a:gd name="connsiteY2" fmla="*/ 178549 h 178567"/>
              <a:gd name="connsiteX3" fmla="*/ -936 w 8979395"/>
              <a:gd name="connsiteY3" fmla="*/ 178549 h 17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79395" h="178567">
                <a:moveTo>
                  <a:pt x="-936" y="-19"/>
                </a:moveTo>
                <a:lnTo>
                  <a:pt x="8978459" y="-19"/>
                </a:lnTo>
                <a:lnTo>
                  <a:pt x="8978459" y="178549"/>
                </a:lnTo>
                <a:lnTo>
                  <a:pt x="-936" y="178549"/>
                </a:lnTo>
                <a:close/>
              </a:path>
            </a:pathLst>
          </a:custGeom>
        </p:spPr>
      </p:pic>
      <p:pic>
        <p:nvPicPr>
          <p:cNvPr id="7" name="Graphic 32">
            <a:extLst>
              <a:ext uri="{FF2B5EF4-FFF2-40B4-BE49-F238E27FC236}">
                <a16:creationId xmlns:a16="http://schemas.microsoft.com/office/drawing/2014/main" id="{F0AB296E-EE8C-4E16-D9B7-9F3E603DD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547" y="1909266"/>
            <a:ext cx="7963783" cy="158370"/>
          </a:xfrm>
          <a:custGeom>
            <a:avLst/>
            <a:gdLst>
              <a:gd name="connsiteX0" fmla="*/ -936 w 8979395"/>
              <a:gd name="connsiteY0" fmla="*/ -19 h 178567"/>
              <a:gd name="connsiteX1" fmla="*/ 8978459 w 8979395"/>
              <a:gd name="connsiteY1" fmla="*/ -19 h 178567"/>
              <a:gd name="connsiteX2" fmla="*/ 8978459 w 8979395"/>
              <a:gd name="connsiteY2" fmla="*/ 178549 h 178567"/>
              <a:gd name="connsiteX3" fmla="*/ -936 w 8979395"/>
              <a:gd name="connsiteY3" fmla="*/ 178549 h 17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79395" h="178567">
                <a:moveTo>
                  <a:pt x="-936" y="-19"/>
                </a:moveTo>
                <a:lnTo>
                  <a:pt x="8978459" y="-19"/>
                </a:lnTo>
                <a:lnTo>
                  <a:pt x="8978459" y="178549"/>
                </a:lnTo>
                <a:lnTo>
                  <a:pt x="-936" y="178549"/>
                </a:lnTo>
                <a:close/>
              </a:path>
            </a:pathLst>
          </a:custGeom>
        </p:spPr>
      </p:pic>
      <p:sp>
        <p:nvSpPr>
          <p:cNvPr id="2" name="Graphic 3">
            <a:extLst>
              <a:ext uri="{FF2B5EF4-FFF2-40B4-BE49-F238E27FC236}">
                <a16:creationId xmlns:a16="http://schemas.microsoft.com/office/drawing/2014/main" id="{9F03E803-1534-0BAC-89C1-81BF23842D27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0FB10A3D-B004-8E7E-4B19-C9D5F66157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64451" y="6204585"/>
            <a:ext cx="3369476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THE BIBLE INTRO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CD2ECC-3E7E-44A5-D2A5-EADFDA230BAB}"/>
              </a:ext>
            </a:extLst>
          </p:cNvPr>
          <p:cNvSpPr/>
          <p:nvPr/>
        </p:nvSpPr>
        <p:spPr>
          <a:xfrm>
            <a:off x="91440" y="5977497"/>
            <a:ext cx="1607820" cy="227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28">
            <a:extLst>
              <a:ext uri="{FF2B5EF4-FFF2-40B4-BE49-F238E27FC236}">
                <a16:creationId xmlns:a16="http://schemas.microsoft.com/office/drawing/2014/main" id="{7224E44B-C408-CA16-072C-BAB1D1D145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99999">
            <a:off x="-349428" y="4862210"/>
            <a:ext cx="2450923" cy="2438248"/>
          </a:xfrm>
          <a:custGeom>
            <a:avLst/>
            <a:gdLst>
              <a:gd name="connsiteX0" fmla="*/ -104 w 2450923"/>
              <a:gd name="connsiteY0" fmla="*/ -103 h 2438248"/>
              <a:gd name="connsiteX1" fmla="*/ 2450819 w 2450923"/>
              <a:gd name="connsiteY1" fmla="*/ -103 h 2438248"/>
              <a:gd name="connsiteX2" fmla="*/ 2450819 w 2450923"/>
              <a:gd name="connsiteY2" fmla="*/ 2438145 h 2438248"/>
              <a:gd name="connsiteX3" fmla="*/ -104 w 2450923"/>
              <a:gd name="connsiteY3" fmla="*/ 2438145 h 243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0923" h="2438248">
                <a:moveTo>
                  <a:pt x="-104" y="-103"/>
                </a:moveTo>
                <a:lnTo>
                  <a:pt x="2450819" y="-103"/>
                </a:lnTo>
                <a:lnTo>
                  <a:pt x="2450819" y="2438145"/>
                </a:lnTo>
                <a:lnTo>
                  <a:pt x="-104" y="24381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1359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3">
            <a:extLst>
              <a:ext uri="{FF2B5EF4-FFF2-40B4-BE49-F238E27FC236}">
                <a16:creationId xmlns:a16="http://schemas.microsoft.com/office/drawing/2014/main" id="{C5179AB8-6336-0D8B-1CCC-807EA78F1DC1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B317663-160D-4A49-DFA5-89D7DF72AB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75054" y="6203950"/>
            <a:ext cx="3858184" cy="481013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THE BIBLE INTRO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33C8AE38-284C-8DAF-74A4-9684BB2FE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5831" y="2427187"/>
            <a:ext cx="5280339" cy="2003625"/>
          </a:xfrm>
        </p:spPr>
        <p:txBody>
          <a:bodyPr/>
          <a:lstStyle/>
          <a:p>
            <a:r>
              <a:rPr lang="en-GB" sz="13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Paul</a:t>
            </a: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42DC45C8-1D65-36DE-DADD-E768C6EC1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945" y="1044202"/>
            <a:ext cx="9144000" cy="426207"/>
          </a:xfrm>
        </p:spPr>
        <p:txBody>
          <a:bodyPr/>
          <a:lstStyle/>
          <a:p>
            <a:pPr algn="l"/>
            <a:r>
              <a:rPr lang="en-GB" sz="2400" spc="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40A0958-2E3E-9CFF-034B-45F61BA99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4583916" flipH="1">
            <a:off x="2314360" y="1257213"/>
            <a:ext cx="969908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26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6749" y="2011692"/>
            <a:ext cx="10118502" cy="2834622"/>
          </a:xfrm>
        </p:spPr>
        <p:txBody>
          <a:bodyPr/>
          <a:lstStyle/>
          <a:p>
            <a:r>
              <a:rPr lang="en-GB" sz="6600" u="none" strike="noStrike" baseline="0" dirty="0">
                <a:latin typeface="Acumin Pro" panose="020B0504020202020204" pitchFamily="34" charset="77"/>
              </a:rPr>
              <a:t>Which follower of Jesus is mentioned as ‘the disciple Jesus loved’?</a:t>
            </a:r>
            <a:endParaRPr lang="en-GB" sz="6600" dirty="0">
              <a:latin typeface="Acumin Pro" panose="020B0504020202020204" pitchFamily="34" charset="77"/>
            </a:endParaRP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82320921-A705-F06B-1B79-8A6521780B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QUESTION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B5052-0230-DBE3-A033-63C9D00D7B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75054" y="6204585"/>
            <a:ext cx="3858873" cy="480131"/>
          </a:xfrm>
        </p:spPr>
        <p:txBody>
          <a:bodyPr/>
          <a:lstStyle/>
          <a:p>
            <a:r>
              <a:rPr lang="en-GB" dirty="0">
                <a:latin typeface="Acumin Pro" panose="020B0804020202020204" pitchFamily="34" charset="0"/>
              </a:rPr>
              <a:t>THE BIBLE INTRO</a:t>
            </a:r>
          </a:p>
        </p:txBody>
      </p:sp>
    </p:spTree>
    <p:extLst>
      <p:ext uri="{BB962C8B-B14F-4D97-AF65-F5344CB8AC3E}">
        <p14:creationId xmlns:p14="http://schemas.microsoft.com/office/powerpoint/2010/main" val="430997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2696" y="2351557"/>
            <a:ext cx="3136658" cy="840230"/>
          </a:xfrm>
        </p:spPr>
        <p:txBody>
          <a:bodyPr/>
          <a:lstStyle/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a. </a:t>
            </a:r>
            <a:r>
              <a:rPr lang="en-GB" sz="5400" dirty="0">
                <a:solidFill>
                  <a:schemeClr val="accent1"/>
                </a:solidFill>
              </a:rPr>
              <a:t>Mary</a:t>
            </a:r>
            <a:endParaRPr lang="en-GB" sz="5400" b="1" dirty="0">
              <a:solidFill>
                <a:schemeClr val="accent1"/>
              </a:solidFill>
              <a:latin typeface="Acumin Pro" panose="020B08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z="2400" spc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IT …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1EE63118-56B1-265B-FECF-630789A2D653}"/>
              </a:ext>
            </a:extLst>
          </p:cNvPr>
          <p:cNvSpPr txBox="1">
            <a:spLocks/>
          </p:cNvSpPr>
          <p:nvPr/>
        </p:nvSpPr>
        <p:spPr>
          <a:xfrm>
            <a:off x="2562696" y="3787317"/>
            <a:ext cx="3667104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b. Judas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3A18BBD8-0AEC-63EC-7BBA-C77108685D72}"/>
              </a:ext>
            </a:extLst>
          </p:cNvPr>
          <p:cNvSpPr txBox="1">
            <a:spLocks/>
          </p:cNvSpPr>
          <p:nvPr/>
        </p:nvSpPr>
        <p:spPr>
          <a:xfrm>
            <a:off x="6553657" y="2351557"/>
            <a:ext cx="3429160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c. John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BA8509A0-92C5-B996-106C-4BB6581A9AC7}"/>
              </a:ext>
            </a:extLst>
          </p:cNvPr>
          <p:cNvSpPr txBox="1">
            <a:spLocks/>
          </p:cNvSpPr>
          <p:nvPr/>
        </p:nvSpPr>
        <p:spPr>
          <a:xfrm>
            <a:off x="6553658" y="3787317"/>
            <a:ext cx="3236822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d. Peter</a:t>
            </a:r>
          </a:p>
        </p:txBody>
      </p:sp>
      <p:pic>
        <p:nvPicPr>
          <p:cNvPr id="8" name="Graphic 30">
            <a:extLst>
              <a:ext uri="{FF2B5EF4-FFF2-40B4-BE49-F238E27FC236}">
                <a16:creationId xmlns:a16="http://schemas.microsoft.com/office/drawing/2014/main" id="{853929B2-124C-13D8-7073-A967B97F7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547" y="4954378"/>
            <a:ext cx="7963783" cy="158370"/>
          </a:xfrm>
          <a:custGeom>
            <a:avLst/>
            <a:gdLst>
              <a:gd name="connsiteX0" fmla="*/ -936 w 8979395"/>
              <a:gd name="connsiteY0" fmla="*/ -19 h 178567"/>
              <a:gd name="connsiteX1" fmla="*/ 8978459 w 8979395"/>
              <a:gd name="connsiteY1" fmla="*/ -19 h 178567"/>
              <a:gd name="connsiteX2" fmla="*/ 8978459 w 8979395"/>
              <a:gd name="connsiteY2" fmla="*/ 178549 h 178567"/>
              <a:gd name="connsiteX3" fmla="*/ -936 w 8979395"/>
              <a:gd name="connsiteY3" fmla="*/ 178549 h 17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79395" h="178567">
                <a:moveTo>
                  <a:pt x="-936" y="-19"/>
                </a:moveTo>
                <a:lnTo>
                  <a:pt x="8978459" y="-19"/>
                </a:lnTo>
                <a:lnTo>
                  <a:pt x="8978459" y="178549"/>
                </a:lnTo>
                <a:lnTo>
                  <a:pt x="-936" y="178549"/>
                </a:lnTo>
                <a:close/>
              </a:path>
            </a:pathLst>
          </a:custGeom>
        </p:spPr>
      </p:pic>
      <p:pic>
        <p:nvPicPr>
          <p:cNvPr id="7" name="Graphic 32">
            <a:extLst>
              <a:ext uri="{FF2B5EF4-FFF2-40B4-BE49-F238E27FC236}">
                <a16:creationId xmlns:a16="http://schemas.microsoft.com/office/drawing/2014/main" id="{F0AB296E-EE8C-4E16-D9B7-9F3E603DD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547" y="1909266"/>
            <a:ext cx="7963783" cy="158370"/>
          </a:xfrm>
          <a:custGeom>
            <a:avLst/>
            <a:gdLst>
              <a:gd name="connsiteX0" fmla="*/ -936 w 8979395"/>
              <a:gd name="connsiteY0" fmla="*/ -19 h 178567"/>
              <a:gd name="connsiteX1" fmla="*/ 8978459 w 8979395"/>
              <a:gd name="connsiteY1" fmla="*/ -19 h 178567"/>
              <a:gd name="connsiteX2" fmla="*/ 8978459 w 8979395"/>
              <a:gd name="connsiteY2" fmla="*/ 178549 h 178567"/>
              <a:gd name="connsiteX3" fmla="*/ -936 w 8979395"/>
              <a:gd name="connsiteY3" fmla="*/ 178549 h 17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79395" h="178567">
                <a:moveTo>
                  <a:pt x="-936" y="-19"/>
                </a:moveTo>
                <a:lnTo>
                  <a:pt x="8978459" y="-19"/>
                </a:lnTo>
                <a:lnTo>
                  <a:pt x="8978459" y="178549"/>
                </a:lnTo>
                <a:lnTo>
                  <a:pt x="-936" y="178549"/>
                </a:lnTo>
                <a:close/>
              </a:path>
            </a:pathLst>
          </a:custGeom>
        </p:spPr>
      </p:pic>
      <p:sp>
        <p:nvSpPr>
          <p:cNvPr id="2" name="Graphic 3">
            <a:extLst>
              <a:ext uri="{FF2B5EF4-FFF2-40B4-BE49-F238E27FC236}">
                <a16:creationId xmlns:a16="http://schemas.microsoft.com/office/drawing/2014/main" id="{9F03E803-1534-0BAC-89C1-81BF23842D27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0FB10A3D-B004-8E7E-4B19-C9D5F66157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64451" y="6204585"/>
            <a:ext cx="3369476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THE BIBLE INTRO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CD2ECC-3E7E-44A5-D2A5-EADFDA230BAB}"/>
              </a:ext>
            </a:extLst>
          </p:cNvPr>
          <p:cNvSpPr/>
          <p:nvPr/>
        </p:nvSpPr>
        <p:spPr>
          <a:xfrm>
            <a:off x="91440" y="5977497"/>
            <a:ext cx="1607820" cy="227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28">
            <a:extLst>
              <a:ext uri="{FF2B5EF4-FFF2-40B4-BE49-F238E27FC236}">
                <a16:creationId xmlns:a16="http://schemas.microsoft.com/office/drawing/2014/main" id="{7224E44B-C408-CA16-072C-BAB1D1D145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99999">
            <a:off x="-349428" y="4862210"/>
            <a:ext cx="2450923" cy="2438248"/>
          </a:xfrm>
          <a:custGeom>
            <a:avLst/>
            <a:gdLst>
              <a:gd name="connsiteX0" fmla="*/ -104 w 2450923"/>
              <a:gd name="connsiteY0" fmla="*/ -103 h 2438248"/>
              <a:gd name="connsiteX1" fmla="*/ 2450819 w 2450923"/>
              <a:gd name="connsiteY1" fmla="*/ -103 h 2438248"/>
              <a:gd name="connsiteX2" fmla="*/ 2450819 w 2450923"/>
              <a:gd name="connsiteY2" fmla="*/ 2438145 h 2438248"/>
              <a:gd name="connsiteX3" fmla="*/ -104 w 2450923"/>
              <a:gd name="connsiteY3" fmla="*/ 2438145 h 243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0923" h="2438248">
                <a:moveTo>
                  <a:pt x="-104" y="-103"/>
                </a:moveTo>
                <a:lnTo>
                  <a:pt x="2450819" y="-103"/>
                </a:lnTo>
                <a:lnTo>
                  <a:pt x="2450819" y="2438145"/>
                </a:lnTo>
                <a:lnTo>
                  <a:pt x="-104" y="24381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7138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SBO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6F49"/>
      </a:accent1>
      <a:accent2>
        <a:srgbClr val="3A3A3A"/>
      </a:accent2>
      <a:accent3>
        <a:srgbClr val="FF6F49"/>
      </a:accent3>
      <a:accent4>
        <a:srgbClr val="000000"/>
      </a:accent4>
      <a:accent5>
        <a:srgbClr val="3A3A3A"/>
      </a:accent5>
      <a:accent6>
        <a:srgbClr val="FF6F49"/>
      </a:accent6>
      <a:hlink>
        <a:srgbClr val="FF6F49"/>
      </a:hlink>
      <a:folHlink>
        <a:srgbClr val="FF6F49"/>
      </a:folHlink>
    </a:clrScheme>
    <a:fontScheme name="SBOS">
      <a:majorFont>
        <a:latin typeface="Acumin VF Black"/>
        <a:ea typeface=""/>
        <a:cs typeface=""/>
      </a:majorFont>
      <a:minorFont>
        <a:latin typeface="Degular Display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26F7AD6C73804DB2A5E5A391E66CD1" ma:contentTypeVersion="18" ma:contentTypeDescription="Create a new document." ma:contentTypeScope="" ma:versionID="752e313ad765e99e6fc7e8b4c1f11eea">
  <xsd:schema xmlns:xsd="http://www.w3.org/2001/XMLSchema" xmlns:xs="http://www.w3.org/2001/XMLSchema" xmlns:p="http://schemas.microsoft.com/office/2006/metadata/properties" xmlns:ns2="95349fc5-c3d8-45f3-8209-c6ae2bdc1e25" xmlns:ns3="1dda10d2-c5af-47df-8219-fbe0d567efd6" targetNamespace="http://schemas.microsoft.com/office/2006/metadata/properties" ma:root="true" ma:fieldsID="1ff64ffd3766bba46fadb3dcb87147d4" ns2:_="" ns3:_="">
    <xsd:import namespace="95349fc5-c3d8-45f3-8209-c6ae2bdc1e25"/>
    <xsd:import namespace="1dda10d2-c5af-47df-8219-fbe0d567ef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49fc5-c3d8-45f3-8209-c6ae2bdc1e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ce5013a-73bb-4ee7-9a0a-76dd6df3d6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a10d2-c5af-47df-8219-fbe0d567efd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d31ca6-7305-4afc-9474-9c58b8ddb83d}" ma:internalName="TaxCatchAll" ma:showField="CatchAllData" ma:web="1dda10d2-c5af-47df-8219-fbe0d567ef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da10d2-c5af-47df-8219-fbe0d567efd6" xsi:nil="true"/>
    <lcf76f155ced4ddcb4097134ff3c332f xmlns="95349fc5-c3d8-45f3-8209-c6ae2bdc1e25">
      <Terms xmlns="http://schemas.microsoft.com/office/infopath/2007/PartnerControls"/>
    </lcf76f155ced4ddcb4097134ff3c332f>
    <SharedWithUsers xmlns="1dda10d2-c5af-47df-8219-fbe0d567efd6">
      <UserInfo>
        <DisplayName/>
        <AccountId xsi:nil="true"/>
        <AccountType/>
      </UserInfo>
    </SharedWithUsers>
    <MediaLengthInSeconds xmlns="95349fc5-c3d8-45f3-8209-c6ae2bdc1e25" xsi:nil="true"/>
  </documentManagement>
</p:properties>
</file>

<file path=customXml/itemProps1.xml><?xml version="1.0" encoding="utf-8"?>
<ds:datastoreItem xmlns:ds="http://schemas.openxmlformats.org/officeDocument/2006/customXml" ds:itemID="{84915F81-7B03-4F50-AF5C-228D982CD8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91AE85-8C87-49E1-913A-794ED4BE8BC4}"/>
</file>

<file path=customXml/itemProps3.xml><?xml version="1.0" encoding="utf-8"?>
<ds:datastoreItem xmlns:ds="http://schemas.openxmlformats.org/officeDocument/2006/customXml" ds:itemID="{C50BB8E5-732C-4970-9FDA-84090AD4ABFF}">
  <ds:schemaRefs>
    <ds:schemaRef ds:uri="http://schemas.microsoft.com/office/2006/metadata/properties"/>
    <ds:schemaRef ds:uri="http://schemas.microsoft.com/office/infopath/2007/PartnerControls"/>
    <ds:schemaRef ds:uri="1dda10d2-c5af-47df-8219-fbe0d567efd6"/>
    <ds:schemaRef ds:uri="95349fc5-c3d8-45f3-8209-c6ae2bdc1e2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264</Words>
  <Application>Microsoft Macintosh PowerPoint</Application>
  <PresentationFormat>Widescreen</PresentationFormat>
  <Paragraphs>74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Acumin Pro</vt:lpstr>
      <vt:lpstr>Acumin VF Black</vt:lpstr>
      <vt:lpstr>Degular Display Semibold</vt:lpstr>
      <vt:lpstr>Looking Flowers Caps</vt:lpstr>
      <vt:lpstr>Arial</vt:lpstr>
      <vt:lpstr>Office Theme</vt:lpstr>
      <vt:lpstr>THE QUIZ</vt:lpstr>
      <vt:lpstr>How many chapters are there in the Bible?</vt:lpstr>
      <vt:lpstr>a. 3,189</vt:lpstr>
      <vt:lpstr>1,189</vt:lpstr>
      <vt:lpstr>In the book of Acts, who made a dramatic U-turn to follow Jesus?</vt:lpstr>
      <vt:lpstr>a. John</vt:lpstr>
      <vt:lpstr>Paul</vt:lpstr>
      <vt:lpstr>Which follower of Jesus is mentioned as ‘the disciple Jesus loved’?</vt:lpstr>
      <vt:lpstr>a. Mary</vt:lpstr>
      <vt:lpstr>John</vt:lpstr>
      <vt:lpstr>Who wrote the Letter to the Romans?</vt:lpstr>
      <vt:lpstr>a. Moses</vt:lpstr>
      <vt:lpstr>Paul</vt:lpstr>
      <vt:lpstr>Which two disciples of Jesus were nicknamed ‘the sons of thunder’?</vt:lpstr>
      <vt:lpstr>a. James &amp; John</vt:lpstr>
      <vt:lpstr>James  and John</vt:lpstr>
      <vt:lpstr>Which disciple cut off someone’s ear while defending Jesus?</vt:lpstr>
      <vt:lpstr>a. Noah</vt:lpstr>
      <vt:lpstr>Peter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Clark</dc:creator>
  <cp:lastModifiedBy>Joshua Mutton</cp:lastModifiedBy>
  <cp:revision>16</cp:revision>
  <dcterms:created xsi:type="dcterms:W3CDTF">2024-03-28T08:18:40Z</dcterms:created>
  <dcterms:modified xsi:type="dcterms:W3CDTF">2024-09-19T15:57:58Z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0x0101009926F7AD6C73804DB2A5E5A391E66CD1</vt:lpwstr>
  </property>
  <property fmtid="{D5CDD505-2E9C-101B-9397-08002B2CF9AE}" pid="3" name="Order">
    <vt:r8>717500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