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</p:sldIdLst>
  <p:sldSz cx="12192000" cy="6858000"/>
  <p:notesSz cx="6858000" cy="9144000"/>
  <p:embeddedFontLst>
    <p:embeddedFont>
      <p:font typeface="Acumin Pro" panose="020B0804020202020204" pitchFamily="34" charset="77"/>
      <p:bold r:id=""/>
    </p:embeddedFont>
    <p:embeddedFont>
      <p:font typeface="Acumin VF Black" panose="020B0304020202020204" pitchFamily="34" charset="77"/>
      <p:regular r:id="rId11"/>
      <p:bold r:id="rId12"/>
      <p:italic r:id="rId13"/>
      <p:boldItalic r:id="rId14"/>
    </p:embeddedFont>
    <p:embeddedFont>
      <p:font typeface="Degular Display Semibold" pitchFamily="82" charset="77"/>
      <p:regular r:id="rId15"/>
      <p:bold r:id="rId16"/>
      <p:italic r:id="rId17"/>
      <p:boldItalic r:id="rId18"/>
    </p:embeddedFont>
    <p:embeddedFont>
      <p:font typeface="Looking Flowers Caps" pitchFamily="2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4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897"/>
            <a:ext cx="9144000" cy="433965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ALL GOOD!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+mj-lt"/>
                <a:cs typeface="Arial" panose="020B0604020202020204" pitchFamily="34" charset="0"/>
              </a:rPr>
              <a:t>#Genesis1 #UltimateArtist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" name="Graphic 27">
            <a:extLst>
              <a:ext uri="{FF2B5EF4-FFF2-40B4-BE49-F238E27FC236}">
                <a16:creationId xmlns:a16="http://schemas.microsoft.com/office/drawing/2014/main" id="{E6479884-DB24-F7F3-BE30-A6196DDF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143" y="-59842"/>
            <a:ext cx="2404586" cy="2037873"/>
          </a:xfrm>
          <a:custGeom>
            <a:avLst/>
            <a:gdLst>
              <a:gd name="connsiteX0" fmla="*/ -103 w 2404586"/>
              <a:gd name="connsiteY0" fmla="*/ -88 h 2037873"/>
              <a:gd name="connsiteX1" fmla="*/ 2404483 w 2404586"/>
              <a:gd name="connsiteY1" fmla="*/ -88 h 2037873"/>
              <a:gd name="connsiteX2" fmla="*/ 2404483 w 2404586"/>
              <a:gd name="connsiteY2" fmla="*/ 2037786 h 2037873"/>
              <a:gd name="connsiteX3" fmla="*/ -103 w 2404586"/>
              <a:gd name="connsiteY3" fmla="*/ 2037786 h 2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586" h="2037873">
                <a:moveTo>
                  <a:pt x="-103" y="-88"/>
                </a:moveTo>
                <a:lnTo>
                  <a:pt x="2404483" y="-88"/>
                </a:lnTo>
                <a:lnTo>
                  <a:pt x="2404483" y="2037786"/>
                </a:lnTo>
                <a:lnTo>
                  <a:pt x="-103" y="2037786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8DD729-C886-8322-E9B1-49EBEE3B0917}"/>
              </a:ext>
            </a:extLst>
          </p:cNvPr>
          <p:cNvSpPr/>
          <p:nvPr/>
        </p:nvSpPr>
        <p:spPr>
          <a:xfrm>
            <a:off x="667614" y="5095859"/>
            <a:ext cx="1259866" cy="1259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513"/>
            <a:ext cx="9144000" cy="424732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WELL GOOD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#Genesis2 #ImageBearers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Graphic 23">
            <a:extLst>
              <a:ext uri="{FF2B5EF4-FFF2-40B4-BE49-F238E27FC236}">
                <a16:creationId xmlns:a16="http://schemas.microsoft.com/office/drawing/2014/main" id="{65852D80-0D3D-E0D9-1623-BCFC89AA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335007" y="4828136"/>
            <a:ext cx="1899309" cy="1889519"/>
          </a:xfrm>
          <a:custGeom>
            <a:avLst/>
            <a:gdLst>
              <a:gd name="connsiteX0" fmla="*/ -21 w 2697861"/>
              <a:gd name="connsiteY0" fmla="*/ -20 h 2683955"/>
              <a:gd name="connsiteX1" fmla="*/ 2697841 w 2697861"/>
              <a:gd name="connsiteY1" fmla="*/ -20 h 2683955"/>
              <a:gd name="connsiteX2" fmla="*/ 2697841 w 2697861"/>
              <a:gd name="connsiteY2" fmla="*/ 2683935 h 2683955"/>
              <a:gd name="connsiteX3" fmla="*/ -21 w 2697861"/>
              <a:gd name="connsiteY3" fmla="*/ 2683935 h 26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861" h="2683955">
                <a:moveTo>
                  <a:pt x="-21" y="-20"/>
                </a:moveTo>
                <a:lnTo>
                  <a:pt x="2697841" y="-20"/>
                </a:lnTo>
                <a:lnTo>
                  <a:pt x="2697841" y="2683935"/>
                </a:lnTo>
                <a:lnTo>
                  <a:pt x="-21" y="2683935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NOT GOOD!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#Genesis3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Graphic 27">
            <a:extLst>
              <a:ext uri="{FF2B5EF4-FFF2-40B4-BE49-F238E27FC236}">
                <a16:creationId xmlns:a16="http://schemas.microsoft.com/office/drawing/2014/main" id="{8FAA8150-C09E-A9B3-5137-E94E1EB3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143" y="-59842"/>
            <a:ext cx="2404586" cy="2037873"/>
          </a:xfrm>
          <a:custGeom>
            <a:avLst/>
            <a:gdLst>
              <a:gd name="connsiteX0" fmla="*/ -103 w 2404586"/>
              <a:gd name="connsiteY0" fmla="*/ -88 h 2037873"/>
              <a:gd name="connsiteX1" fmla="*/ 2404483 w 2404586"/>
              <a:gd name="connsiteY1" fmla="*/ -88 h 2037873"/>
              <a:gd name="connsiteX2" fmla="*/ 2404483 w 2404586"/>
              <a:gd name="connsiteY2" fmla="*/ 2037786 h 2037873"/>
              <a:gd name="connsiteX3" fmla="*/ -103 w 2404586"/>
              <a:gd name="connsiteY3" fmla="*/ 2037786 h 2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586" h="2037873">
                <a:moveTo>
                  <a:pt x="-103" y="-88"/>
                </a:moveTo>
                <a:lnTo>
                  <a:pt x="2404483" y="-88"/>
                </a:lnTo>
                <a:lnTo>
                  <a:pt x="2404483" y="2037786"/>
                </a:lnTo>
                <a:lnTo>
                  <a:pt x="-103" y="2037786"/>
                </a:lnTo>
                <a:close/>
              </a:path>
            </a:pathLst>
          </a:cu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513"/>
            <a:ext cx="9144000" cy="424732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ONLY NOAH GOOD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#Noah #Genesis9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E53D6-1396-8AFD-29C6-E8E61A7D305F}"/>
              </a:ext>
            </a:extLst>
          </p:cNvPr>
          <p:cNvSpPr/>
          <p:nvPr/>
        </p:nvSpPr>
        <p:spPr>
          <a:xfrm>
            <a:off x="431442" y="6005822"/>
            <a:ext cx="2086378" cy="24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3">
            <a:extLst>
              <a:ext uri="{FF2B5EF4-FFF2-40B4-BE49-F238E27FC236}">
                <a16:creationId xmlns:a16="http://schemas.microsoft.com/office/drawing/2014/main" id="{DC29599A-6E31-E614-5907-661DA815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0000">
            <a:off x="305078" y="5072299"/>
            <a:ext cx="2293716" cy="2293716"/>
          </a:xfrm>
          <a:custGeom>
            <a:avLst/>
            <a:gdLst>
              <a:gd name="connsiteX0" fmla="*/ -50 w 2293716"/>
              <a:gd name="connsiteY0" fmla="*/ -50 h 2293716"/>
              <a:gd name="connsiteX1" fmla="*/ 2293667 w 2293716"/>
              <a:gd name="connsiteY1" fmla="*/ -50 h 2293716"/>
              <a:gd name="connsiteX2" fmla="*/ 2293667 w 2293716"/>
              <a:gd name="connsiteY2" fmla="*/ 2293666 h 2293716"/>
              <a:gd name="connsiteX3" fmla="*/ -50 w 2293716"/>
              <a:gd name="connsiteY3" fmla="*/ 2293666 h 229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716" h="2293716">
                <a:moveTo>
                  <a:pt x="-50" y="-50"/>
                </a:moveTo>
                <a:lnTo>
                  <a:pt x="2293667" y="-50"/>
                </a:lnTo>
                <a:lnTo>
                  <a:pt x="2293667" y="2293666"/>
                </a:lnTo>
                <a:lnTo>
                  <a:pt x="-50" y="2293666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513"/>
            <a:ext cx="9144000" cy="424732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BABEL BABBLER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#YouWhat?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" name="Graphic 26">
            <a:extLst>
              <a:ext uri="{FF2B5EF4-FFF2-40B4-BE49-F238E27FC236}">
                <a16:creationId xmlns:a16="http://schemas.microsoft.com/office/drawing/2014/main" id="{B6C27992-0ED2-5AF9-0F91-06269652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729" flipH="1">
            <a:off x="9819003" y="323850"/>
            <a:ext cx="2116703" cy="1055084"/>
          </a:xfrm>
          <a:custGeom>
            <a:avLst/>
            <a:gdLst>
              <a:gd name="connsiteX0" fmla="*/ -707 w 2993516"/>
              <a:gd name="connsiteY0" fmla="*/ -215 h 1055084"/>
              <a:gd name="connsiteX1" fmla="*/ 2992810 w 2993516"/>
              <a:gd name="connsiteY1" fmla="*/ -215 h 1055084"/>
              <a:gd name="connsiteX2" fmla="*/ 2992810 w 2993516"/>
              <a:gd name="connsiteY2" fmla="*/ 1054869 h 1055084"/>
              <a:gd name="connsiteX3" fmla="*/ -707 w 2993516"/>
              <a:gd name="connsiteY3" fmla="*/ 1054869 h 105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516" h="1055084">
                <a:moveTo>
                  <a:pt x="-707" y="-215"/>
                </a:moveTo>
                <a:lnTo>
                  <a:pt x="2992810" y="-215"/>
                </a:lnTo>
                <a:lnTo>
                  <a:pt x="2992810" y="1054869"/>
                </a:lnTo>
                <a:lnTo>
                  <a:pt x="-707" y="1054869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513"/>
            <a:ext cx="9144000" cy="424732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SERPENT CRUSHER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#Genesis3.15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36056" y="6148834"/>
            <a:ext cx="2433100" cy="590931"/>
          </a:xfrm>
        </p:spPr>
        <p:txBody>
          <a:bodyPr/>
          <a:lstStyle/>
          <a:p>
            <a:r>
              <a:rPr lang="en-GB" dirty="0"/>
              <a:t>ORIGINS</a:t>
            </a:r>
          </a:p>
        </p:txBody>
      </p:sp>
      <p:pic>
        <p:nvPicPr>
          <p:cNvPr id="26" name="Graphic 23">
            <a:extLst>
              <a:ext uri="{FF2B5EF4-FFF2-40B4-BE49-F238E27FC236}">
                <a16:creationId xmlns:a16="http://schemas.microsoft.com/office/drawing/2014/main" id="{3D0A0736-28EA-B1C3-6FC0-D4A13479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1270" y="332713"/>
            <a:ext cx="825685" cy="1003105"/>
          </a:xfrm>
          <a:custGeom>
            <a:avLst/>
            <a:gdLst>
              <a:gd name="connsiteX0" fmla="*/ 55 w 2201322"/>
              <a:gd name="connsiteY0" fmla="*/ 67 h 2674334"/>
              <a:gd name="connsiteX1" fmla="*/ 2201378 w 2201322"/>
              <a:gd name="connsiteY1" fmla="*/ 67 h 2674334"/>
              <a:gd name="connsiteX2" fmla="*/ 2201378 w 2201322"/>
              <a:gd name="connsiteY2" fmla="*/ 2674401 h 2674334"/>
              <a:gd name="connsiteX3" fmla="*/ 55 w 2201322"/>
              <a:gd name="connsiteY3" fmla="*/ 2674401 h 267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22" h="2674334">
                <a:moveTo>
                  <a:pt x="55" y="67"/>
                </a:moveTo>
                <a:lnTo>
                  <a:pt x="2201378" y="67"/>
                </a:lnTo>
                <a:lnTo>
                  <a:pt x="2201378" y="2674401"/>
                </a:lnTo>
                <a:lnTo>
                  <a:pt x="55" y="2674401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832E9E-141C-5B12-4E21-475204B6DDE0}"/>
              </a:ext>
            </a:extLst>
          </p:cNvPr>
          <p:cNvSpPr/>
          <p:nvPr/>
        </p:nvSpPr>
        <p:spPr>
          <a:xfrm>
            <a:off x="1654936" y="5999383"/>
            <a:ext cx="373487" cy="214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3">
            <a:extLst>
              <a:ext uri="{FF2B5EF4-FFF2-40B4-BE49-F238E27FC236}">
                <a16:creationId xmlns:a16="http://schemas.microsoft.com/office/drawing/2014/main" id="{3609F9ED-CFC6-FE40-26D1-A29E35473F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95998" flipV="1">
            <a:off x="12766" y="4111739"/>
            <a:ext cx="2425464" cy="2425464"/>
          </a:xfrm>
          <a:custGeom>
            <a:avLst/>
            <a:gdLst>
              <a:gd name="connsiteX0" fmla="*/ -76 w 1014983"/>
              <a:gd name="connsiteY0" fmla="*/ -77 h 1014983"/>
              <a:gd name="connsiteX1" fmla="*/ 1014908 w 1014983"/>
              <a:gd name="connsiteY1" fmla="*/ -77 h 1014983"/>
              <a:gd name="connsiteX2" fmla="*/ 1014908 w 1014983"/>
              <a:gd name="connsiteY2" fmla="*/ 1014906 h 1014983"/>
              <a:gd name="connsiteX3" fmla="*/ -76 w 1014983"/>
              <a:gd name="connsiteY3" fmla="*/ 1014906 h 101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983" h="1014983">
                <a:moveTo>
                  <a:pt x="-76" y="-77"/>
                </a:moveTo>
                <a:lnTo>
                  <a:pt x="1014908" y="-77"/>
                </a:lnTo>
                <a:lnTo>
                  <a:pt x="1014908" y="1014906"/>
                </a:lnTo>
                <a:lnTo>
                  <a:pt x="-76" y="10149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E5F2B-F47B-4450-89D5-61E28A73EA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011B44-BE76-4D91-907B-73900384380D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customXml/itemProps3.xml><?xml version="1.0" encoding="utf-8"?>
<ds:datastoreItem xmlns:ds="http://schemas.openxmlformats.org/officeDocument/2006/customXml" ds:itemID="{8BCF29DB-78C5-4B85-9096-B446B6AF53E6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VF Black</vt:lpstr>
      <vt:lpstr>Acumin Pro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12</cp:revision>
  <dcterms:created xsi:type="dcterms:W3CDTF">2024-03-28T08:18:40Z</dcterms:created>
  <dcterms:modified xsi:type="dcterms:W3CDTF">2024-08-06T10:28:13Z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728900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