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56" r:id="rId5"/>
    <p:sldId id="272" r:id="rId6"/>
    <p:sldId id="262" r:id="rId7"/>
    <p:sldId id="263" r:id="rId8"/>
    <p:sldId id="264" r:id="rId9"/>
    <p:sldId id="287" r:id="rId10"/>
    <p:sldId id="275" r:id="rId11"/>
    <p:sldId id="277" r:id="rId12"/>
    <p:sldId id="278" r:id="rId13"/>
    <p:sldId id="279" r:id="rId14"/>
    <p:sldId id="289" r:id="rId15"/>
    <p:sldId id="292" r:id="rId16"/>
    <p:sldId id="276" r:id="rId17"/>
    <p:sldId id="282" r:id="rId18"/>
    <p:sldId id="283" r:id="rId19"/>
    <p:sldId id="284" r:id="rId20"/>
    <p:sldId id="290" r:id="rId21"/>
    <p:sldId id="293" r:id="rId22"/>
  </p:sldIdLst>
  <p:sldSz cx="12192000" cy="6858000"/>
  <p:notesSz cx="6858000" cy="9144000"/>
  <p:embeddedFontLst>
    <p:embeddedFont>
      <p:font typeface="Acumin Pro" panose="020B0804020202020204" pitchFamily="34" charset="77"/>
      <p:bold r:id="rId23"/>
    </p:embeddedFont>
    <p:embeddedFont>
      <p:font typeface="Acumin VF Black" panose="020B0304020202020204" pitchFamily="34" charset="77"/>
      <p:regular r:id="rId24"/>
      <p:bold r:id="rId25"/>
      <p:italic r:id="rId26"/>
      <p:boldItalic r:id="rId27"/>
    </p:embeddedFont>
    <p:embeddedFont>
      <p:font typeface="Degular Display Semibold" pitchFamily="82" charset="77"/>
      <p:regular r:id="rId28"/>
      <p:bold r:id="rId29"/>
      <p:italic r:id="rId30"/>
      <p:boldItalic r:id="rId31"/>
    </p:embeddedFont>
    <p:embeddedFont>
      <p:font typeface="Looking Flowers Caps" pitchFamily="2" charset="77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660"/>
  </p:normalViewPr>
  <p:slideViewPr>
    <p:cSldViewPr snapToGrid="0" showGuides="1">
      <p:cViewPr varScale="1">
        <p:scale>
          <a:sx n="127" d="100"/>
          <a:sy n="127" d="100"/>
        </p:scale>
        <p:origin x="44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font" Target="fonts/font1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160EC-475D-CF44-E060-A553F6B6D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220" y="2551837"/>
            <a:ext cx="9433560" cy="1754326"/>
          </a:xfrm>
        </p:spPr>
        <p:txBody>
          <a:bodyPr wrap="square" anchor="ctr">
            <a:spAutoFit/>
          </a:bodyPr>
          <a:lstStyle>
            <a:lvl1pPr algn="ctr">
              <a:defRPr sz="6000" b="1">
                <a:solidFill>
                  <a:schemeClr val="bg1"/>
                </a:solidFill>
                <a:latin typeface="Acumin Pro" panose="020B08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8F39F2-6C74-4ABD-67CE-3F5CDEE57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 anchor="ctr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F8E2CDF-4578-C565-8BC6-A9D2079075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92D59747-EEB3-E9DE-ADB1-0A8B5A131D5E}"/>
              </a:ext>
            </a:extLst>
          </p:cNvPr>
          <p:cNvSpPr/>
          <p:nvPr userDrawn="1"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937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6EEF-2F30-96A5-0897-CA753C43A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4BB05-3FE2-EEF0-E2B6-968A32F4A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6C08CC1-1D40-6943-329F-A9A9CEB6F4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8" name="Graphic 3">
            <a:extLst>
              <a:ext uri="{FF2B5EF4-FFF2-40B4-BE49-F238E27FC236}">
                <a16:creationId xmlns:a16="http://schemas.microsoft.com/office/drawing/2014/main" id="{EF3F9DF3-8037-0BDD-B282-53226D3B20DA}"/>
              </a:ext>
            </a:extLst>
          </p:cNvPr>
          <p:cNvSpPr/>
          <p:nvPr userDrawn="1"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0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6FBFF-13DA-218D-7423-134EBC7BD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B325AA-883F-8E92-375A-FB9D89DEA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D0C145-FABC-D9AA-2972-9E1DA3DC5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474D9-4AD5-31F4-797B-20A55D215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09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988353-FD96-0EC3-3FBC-FD9DA4959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BD1909-1461-9273-5012-410A81141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CFBA6-231E-0195-75BB-2770F9A61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58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3FAB4E-22B9-106A-EFB4-3701DF9C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CEB42-E1C5-A735-AB9F-D26C66567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21FFC-BB26-F031-F306-10D2ED2A2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B542-8DF0-42BA-AE06-B77E2E879ED7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5F350-8FAB-AF01-525F-167E8C491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6CA90-8AAF-6F73-D61F-2F6B37E01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35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637" y="2117872"/>
            <a:ext cx="6958884" cy="1311128"/>
          </a:xfrm>
        </p:spPr>
        <p:txBody>
          <a:bodyPr/>
          <a:lstStyle/>
          <a:p>
            <a:pPr algn="l"/>
            <a:r>
              <a:rPr lang="en-GB" sz="8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Character 1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A94FB49-3698-7A0F-5C46-F8F4CD683A8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70637" y="1522895"/>
            <a:ext cx="9144000" cy="661720"/>
          </a:xfrm>
        </p:spPr>
        <p:txBody>
          <a:bodyPr/>
          <a:lstStyle/>
          <a:p>
            <a:pPr marL="0" indent="0" algn="l">
              <a:buNone/>
            </a:pPr>
            <a:r>
              <a:rPr lang="en-GB" sz="4000" spc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BEAT 1 ORIGINS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A29E14D-82B4-2DC5-C6D8-F1A3C94C2E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203"/>
          <a:stretch/>
        </p:blipFill>
        <p:spPr>
          <a:xfrm flipH="1">
            <a:off x="5542636" y="1179005"/>
            <a:ext cx="5484329" cy="567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82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538" y="2124798"/>
            <a:ext cx="9432925" cy="2608406"/>
          </a:xfrm>
        </p:spPr>
        <p:txBody>
          <a:bodyPr/>
          <a:lstStyle/>
          <a:p>
            <a:r>
              <a:rPr lang="en-GB" dirty="0"/>
              <a:t>Love in all </a:t>
            </a:r>
            <a:br>
              <a:rPr lang="en-GB" dirty="0"/>
            </a:br>
            <a:r>
              <a:rPr lang="en-GB" dirty="0"/>
              <a:t>its fullness</a:t>
            </a:r>
            <a:br>
              <a:rPr lang="en-GB" dirty="0"/>
            </a:b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#1Corinthians13 #1John4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CLUE 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01188" y="6203950"/>
            <a:ext cx="2432050" cy="481013"/>
          </a:xfrm>
        </p:spPr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ORIGINS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2208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327" y="2441712"/>
            <a:ext cx="5254359" cy="840230"/>
          </a:xfrm>
        </p:spPr>
        <p:txBody>
          <a:bodyPr/>
          <a:lstStyle/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a. The serpent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z="2400" spc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IT …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1EE63118-56B1-265B-FECF-630789A2D653}"/>
              </a:ext>
            </a:extLst>
          </p:cNvPr>
          <p:cNvSpPr txBox="1">
            <a:spLocks/>
          </p:cNvSpPr>
          <p:nvPr/>
        </p:nvSpPr>
        <p:spPr>
          <a:xfrm>
            <a:off x="1981328" y="3851707"/>
            <a:ext cx="3136658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b. Adam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3A18BBD8-0AEC-63EC-7BBA-C77108685D72}"/>
              </a:ext>
            </a:extLst>
          </p:cNvPr>
          <p:cNvSpPr txBox="1">
            <a:spLocks/>
          </p:cNvSpPr>
          <p:nvPr/>
        </p:nvSpPr>
        <p:spPr>
          <a:xfrm>
            <a:off x="7686265" y="2441713"/>
            <a:ext cx="4228866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c. Eve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BA8509A0-92C5-B996-106C-4BB6581A9AC7}"/>
              </a:ext>
            </a:extLst>
          </p:cNvPr>
          <p:cNvSpPr txBox="1">
            <a:spLocks/>
          </p:cNvSpPr>
          <p:nvPr/>
        </p:nvSpPr>
        <p:spPr>
          <a:xfrm>
            <a:off x="7686265" y="3851707"/>
            <a:ext cx="3667105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d. God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853929B2-124C-13D8-7073-A967B97F7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7889" y="5057028"/>
            <a:ext cx="8216223" cy="166827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F0AB296E-EE8C-4E16-D9B7-9F3E603DD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7889" y="1788535"/>
            <a:ext cx="8216223" cy="166827"/>
          </a:xfrm>
          <a:prstGeom prst="rect">
            <a:avLst/>
          </a:prstGeom>
        </p:spPr>
      </p:pic>
      <p:sp>
        <p:nvSpPr>
          <p:cNvPr id="2" name="Graphic 3">
            <a:extLst>
              <a:ext uri="{FF2B5EF4-FFF2-40B4-BE49-F238E27FC236}">
                <a16:creationId xmlns:a16="http://schemas.microsoft.com/office/drawing/2014/main" id="{0C422C43-77D4-A14F-4FF6-D39FDA7F27A3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13BB8AF1-5B63-6D41-5EBF-03D0381BF3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ORIGINS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592F55-4098-835B-07D5-241EDDE48052}"/>
              </a:ext>
            </a:extLst>
          </p:cNvPr>
          <p:cNvSpPr/>
          <p:nvPr/>
        </p:nvSpPr>
        <p:spPr>
          <a:xfrm>
            <a:off x="91440" y="5977497"/>
            <a:ext cx="1607820" cy="227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83A15D-3D3E-4D1D-7AF8-50EE57A8CA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0809" b="28006"/>
          <a:stretch/>
        </p:blipFill>
        <p:spPr>
          <a:xfrm>
            <a:off x="0" y="5100099"/>
            <a:ext cx="1933620" cy="1757901"/>
          </a:xfrm>
          <a:prstGeom prst="rect">
            <a:avLst/>
          </a:prstGeom>
        </p:spPr>
      </p:pic>
      <p:pic>
        <p:nvPicPr>
          <p:cNvPr id="9" name="Graphic 28">
            <a:extLst>
              <a:ext uri="{FF2B5EF4-FFF2-40B4-BE49-F238E27FC236}">
                <a16:creationId xmlns:a16="http://schemas.microsoft.com/office/drawing/2014/main" id="{F5A7D08C-1E9E-BDBA-D19F-DC870BE7BEC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99999">
            <a:off x="9690978" y="-160465"/>
            <a:ext cx="2450923" cy="2438248"/>
          </a:xfrm>
          <a:custGeom>
            <a:avLst/>
            <a:gdLst>
              <a:gd name="connsiteX0" fmla="*/ -104 w 2450923"/>
              <a:gd name="connsiteY0" fmla="*/ -103 h 2438248"/>
              <a:gd name="connsiteX1" fmla="*/ 2450819 w 2450923"/>
              <a:gd name="connsiteY1" fmla="*/ -103 h 2438248"/>
              <a:gd name="connsiteX2" fmla="*/ 2450819 w 2450923"/>
              <a:gd name="connsiteY2" fmla="*/ 2438145 h 2438248"/>
              <a:gd name="connsiteX3" fmla="*/ -104 w 2450923"/>
              <a:gd name="connsiteY3" fmla="*/ 2438145 h 243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0923" h="2438248">
                <a:moveTo>
                  <a:pt x="-104" y="-103"/>
                </a:moveTo>
                <a:lnTo>
                  <a:pt x="2450819" y="-103"/>
                </a:lnTo>
                <a:lnTo>
                  <a:pt x="2450819" y="2438145"/>
                </a:lnTo>
                <a:lnTo>
                  <a:pt x="-104" y="24381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1741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945" y="2589785"/>
            <a:ext cx="5632173" cy="2529923"/>
          </a:xfrm>
        </p:spPr>
        <p:txBody>
          <a:bodyPr/>
          <a:lstStyle/>
          <a:p>
            <a:pPr algn="l"/>
            <a:r>
              <a:rPr lang="en-GB" sz="8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God </a:t>
            </a:r>
            <a:br>
              <a:rPr lang="en-GB" sz="8800" b="1" dirty="0">
                <a:solidFill>
                  <a:schemeClr val="accent1"/>
                </a:solidFill>
                <a:latin typeface="Acumin Pro" panose="020B0804020202020204" pitchFamily="34" charset="0"/>
              </a:rPr>
            </a:br>
            <a:r>
              <a:rPr lang="en-GB" sz="8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(I Am)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945" y="1044202"/>
            <a:ext cx="9144000" cy="426207"/>
          </a:xfrm>
        </p:spPr>
        <p:txBody>
          <a:bodyPr/>
          <a:lstStyle/>
          <a:p>
            <a:pPr algn="l"/>
            <a:r>
              <a:rPr lang="en-GB" sz="2400" spc="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A1CC19E-FF7E-FE9A-EA03-BCD7CE266BD1}"/>
              </a:ext>
            </a:extLst>
          </p:cNvPr>
          <p:cNvGrpSpPr/>
          <p:nvPr/>
        </p:nvGrpSpPr>
        <p:grpSpPr>
          <a:xfrm>
            <a:off x="7103167" y="577397"/>
            <a:ext cx="4682126" cy="4677702"/>
            <a:chOff x="959593" y="1915816"/>
            <a:chExt cx="4448619" cy="4444414"/>
          </a:xfrm>
        </p:grpSpPr>
        <p:pic>
          <p:nvPicPr>
            <p:cNvPr id="14" name="Picture 13" descr="A black circle with dots in the middle&#10;&#10;Description automatically generated">
              <a:extLst>
                <a:ext uri="{FF2B5EF4-FFF2-40B4-BE49-F238E27FC236}">
                  <a16:creationId xmlns:a16="http://schemas.microsoft.com/office/drawing/2014/main" id="{2DC21D06-DB75-B745-3454-FD028C1A2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593" y="1915816"/>
              <a:ext cx="4448619" cy="4444414"/>
            </a:xfrm>
            <a:prstGeom prst="rect">
              <a:avLst/>
            </a:prstGeom>
          </p:spPr>
        </p:pic>
        <p:sp>
          <p:nvSpPr>
            <p:cNvPr id="13" name="Text Placeholder 5">
              <a:extLst>
                <a:ext uri="{FF2B5EF4-FFF2-40B4-BE49-F238E27FC236}">
                  <a16:creationId xmlns:a16="http://schemas.microsoft.com/office/drawing/2014/main" id="{27E8FD36-7485-D1AA-300B-AE49AB034637}"/>
                </a:ext>
              </a:extLst>
            </p:cNvPr>
            <p:cNvSpPr txBox="1">
              <a:spLocks/>
            </p:cNvSpPr>
            <p:nvPr/>
          </p:nvSpPr>
          <p:spPr>
            <a:xfrm>
              <a:off x="1543283" y="5080266"/>
              <a:ext cx="3281238" cy="614097"/>
            </a:xfrm>
            <a:prstGeom prst="rect">
              <a:avLst/>
            </a:prstGeom>
          </p:spPr>
          <p:txBody>
            <a:bodyPr vert="horz" lIns="91440" tIns="45720" rIns="91440" bIns="4572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#IAm #TheLORD #Yahweh #Exodus 3.14 </a:t>
              </a:r>
            </a:p>
          </p:txBody>
        </p:sp>
        <p:sp>
          <p:nvSpPr>
            <p:cNvPr id="15" name="Title 3">
              <a:extLst>
                <a:ext uri="{FF2B5EF4-FFF2-40B4-BE49-F238E27FC236}">
                  <a16:creationId xmlns:a16="http://schemas.microsoft.com/office/drawing/2014/main" id="{A4BB5961-B546-3072-2FE1-97879EB33A42}"/>
                </a:ext>
              </a:extLst>
            </p:cNvPr>
            <p:cNvSpPr txBox="1">
              <a:spLocks/>
            </p:cNvSpPr>
            <p:nvPr/>
          </p:nvSpPr>
          <p:spPr>
            <a:xfrm>
              <a:off x="1374385" y="3057974"/>
              <a:ext cx="3619036" cy="193001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8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God has many titles – Provider, Helper, </a:t>
              </a:r>
              <a:br>
                <a:rPr lang="en-GB" sz="28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28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Strong Deliverer. </a:t>
              </a:r>
              <a:br>
                <a:rPr lang="en-GB" sz="28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28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But the Bible says he told Moses his name</a:t>
              </a:r>
            </a:p>
          </p:txBody>
        </p:sp>
        <p:sp>
          <p:nvSpPr>
            <p:cNvPr id="16" name="Text Placeholder 5">
              <a:extLst>
                <a:ext uri="{FF2B5EF4-FFF2-40B4-BE49-F238E27FC236}">
                  <a16:creationId xmlns:a16="http://schemas.microsoft.com/office/drawing/2014/main" id="{B675FCB4-2988-0BB4-4067-8A456E00D67E}"/>
                </a:ext>
              </a:extLst>
            </p:cNvPr>
            <p:cNvSpPr txBox="1">
              <a:spLocks/>
            </p:cNvSpPr>
            <p:nvPr/>
          </p:nvSpPr>
          <p:spPr>
            <a:xfrm>
              <a:off x="1521389" y="2509156"/>
              <a:ext cx="3325023" cy="456186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Did you know?</a:t>
              </a:r>
            </a:p>
          </p:txBody>
        </p:sp>
      </p:grpSp>
      <p:pic>
        <p:nvPicPr>
          <p:cNvPr id="21" name="Graphic 20">
            <a:extLst>
              <a:ext uri="{FF2B5EF4-FFF2-40B4-BE49-F238E27FC236}">
                <a16:creationId xmlns:a16="http://schemas.microsoft.com/office/drawing/2014/main" id="{56038F54-7680-211D-D782-96374AD7E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925558" flipH="1">
            <a:off x="1270866" y="1643261"/>
            <a:ext cx="969908" cy="923330"/>
          </a:xfrm>
          <a:prstGeom prst="rect">
            <a:avLst/>
          </a:prstGeom>
        </p:spPr>
      </p:pic>
      <p:sp>
        <p:nvSpPr>
          <p:cNvPr id="2" name="Graphic 3">
            <a:extLst>
              <a:ext uri="{FF2B5EF4-FFF2-40B4-BE49-F238E27FC236}">
                <a16:creationId xmlns:a16="http://schemas.microsoft.com/office/drawing/2014/main" id="{D07C6075-44B8-E132-ED3F-A5BFF978CC46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4D4061F5-3E72-CC02-6F20-05AA686507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ORIGINS</a:t>
            </a:r>
          </a:p>
        </p:txBody>
      </p:sp>
    </p:spTree>
    <p:extLst>
      <p:ext uri="{BB962C8B-B14F-4D97-AF65-F5344CB8AC3E}">
        <p14:creationId xmlns:p14="http://schemas.microsoft.com/office/powerpoint/2010/main" val="154391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637" y="2117872"/>
            <a:ext cx="6958884" cy="1311128"/>
          </a:xfrm>
        </p:spPr>
        <p:txBody>
          <a:bodyPr/>
          <a:lstStyle/>
          <a:p>
            <a:pPr algn="l"/>
            <a:r>
              <a:rPr lang="en-GB" sz="8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Character 3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A94FB49-3698-7A0F-5C46-F8F4CD683A8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70637" y="1522895"/>
            <a:ext cx="9144000" cy="6617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GB" sz="4000" spc="600" dirty="0">
                <a:latin typeface="Calibri" panose="020F0502020204030204" pitchFamily="34" charset="0"/>
                <a:cs typeface="Calibri" panose="020F0502020204030204" pitchFamily="34" charset="0"/>
              </a:rPr>
              <a:t>BEAT 1 ORIGINS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A29E14D-82B4-2DC5-C6D8-F1A3C94C2E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203"/>
          <a:stretch/>
        </p:blipFill>
        <p:spPr>
          <a:xfrm flipH="1">
            <a:off x="5542636" y="1179005"/>
            <a:ext cx="5484329" cy="567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41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2541" y="1709300"/>
            <a:ext cx="9646920" cy="3439403"/>
          </a:xfrm>
        </p:spPr>
        <p:txBody>
          <a:bodyPr/>
          <a:lstStyle/>
          <a:p>
            <a:r>
              <a:rPr lang="en-GB" dirty="0"/>
              <a:t>‘Blameless among the people of his time, and walked faithfully with God’</a:t>
            </a:r>
            <a:br>
              <a:rPr lang="en-GB" dirty="0"/>
            </a:b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#TopLad #Genesis6.9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CLUE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E24371-613B-5089-077F-A6771AC93C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ORIGINS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5371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4601" y="2136340"/>
            <a:ext cx="7162800" cy="2585323"/>
          </a:xfrm>
        </p:spPr>
        <p:txBody>
          <a:bodyPr/>
          <a:lstStyle/>
          <a:p>
            <a:r>
              <a:rPr lang="en-GB" dirty="0"/>
              <a:t>Like a holy version of Dr Dolittle </a:t>
            </a:r>
            <a:br>
              <a:rPr lang="en-GB" dirty="0"/>
            </a:br>
            <a:r>
              <a:rPr kumimoji="0" lang="en-GB" b="0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#Animals 2 by 2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CLUE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01188" y="6203950"/>
            <a:ext cx="2432050" cy="481013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ORIGINS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Acumin VF Blac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601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6981" y="2124797"/>
            <a:ext cx="7178040" cy="2608406"/>
          </a:xfrm>
        </p:spPr>
        <p:txBody>
          <a:bodyPr/>
          <a:lstStyle/>
          <a:p>
            <a:r>
              <a:rPr lang="en-GB" dirty="0"/>
              <a:t>Had a floating zoo in case it rained </a:t>
            </a:r>
            <a:br>
              <a:rPr lang="en-GB" dirty="0"/>
            </a:b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en-GB" b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ass</a:t>
            </a:r>
            <a:r>
              <a:rPr lang="en-GB" b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he</a:t>
            </a:r>
            <a:r>
              <a:rPr lang="en-GB" b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mbrella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CLUE 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2F4E25-F43A-737B-24E8-FD9E5B5BEF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ORIGINS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3232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3">
            <a:extLst>
              <a:ext uri="{FF2B5EF4-FFF2-40B4-BE49-F238E27FC236}">
                <a16:creationId xmlns:a16="http://schemas.microsoft.com/office/drawing/2014/main" id="{DC1FAC80-5AC4-7E01-6864-59293A1195A0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085F52-4182-6405-3473-D251D2C15246}"/>
              </a:ext>
            </a:extLst>
          </p:cNvPr>
          <p:cNvSpPr/>
          <p:nvPr/>
        </p:nvSpPr>
        <p:spPr>
          <a:xfrm>
            <a:off x="91440" y="5977497"/>
            <a:ext cx="1607820" cy="227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327" y="2441713"/>
            <a:ext cx="4498985" cy="840230"/>
          </a:xfrm>
        </p:spPr>
        <p:txBody>
          <a:bodyPr/>
          <a:lstStyle/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a. Abraham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z="2400" spc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IT …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1EE63118-56B1-265B-FECF-630789A2D653}"/>
              </a:ext>
            </a:extLst>
          </p:cNvPr>
          <p:cNvSpPr txBox="1">
            <a:spLocks/>
          </p:cNvSpPr>
          <p:nvPr/>
        </p:nvSpPr>
        <p:spPr>
          <a:xfrm>
            <a:off x="1981328" y="3851707"/>
            <a:ext cx="3136658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b. Noah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3A18BBD8-0AEC-63EC-7BBA-C77108685D72}"/>
              </a:ext>
            </a:extLst>
          </p:cNvPr>
          <p:cNvSpPr txBox="1">
            <a:spLocks/>
          </p:cNvSpPr>
          <p:nvPr/>
        </p:nvSpPr>
        <p:spPr>
          <a:xfrm>
            <a:off x="6947273" y="2441713"/>
            <a:ext cx="4228866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c. Ryan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BA8509A0-92C5-B996-106C-4BB6581A9AC7}"/>
              </a:ext>
            </a:extLst>
          </p:cNvPr>
          <p:cNvSpPr txBox="1">
            <a:spLocks/>
          </p:cNvSpPr>
          <p:nvPr/>
        </p:nvSpPr>
        <p:spPr>
          <a:xfrm>
            <a:off x="6947273" y="3851707"/>
            <a:ext cx="3667105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d. Dave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BBA3FFBA-5BB5-B9D2-FBD4-89ABE30E8D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809" b="28006"/>
          <a:stretch/>
        </p:blipFill>
        <p:spPr>
          <a:xfrm>
            <a:off x="0" y="5100099"/>
            <a:ext cx="1933620" cy="1757901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853929B2-124C-13D8-7073-A967B97F70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87889" y="5057028"/>
            <a:ext cx="8216223" cy="166827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F0AB296E-EE8C-4E16-D9B7-9F3E603DD5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87889" y="1788535"/>
            <a:ext cx="8216223" cy="166827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DEA1D1F7-8A5F-8BBF-AA48-8877CCDB96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ORIGINS</a:t>
            </a:r>
          </a:p>
        </p:txBody>
      </p:sp>
      <p:pic>
        <p:nvPicPr>
          <p:cNvPr id="6" name="Graphic 28">
            <a:extLst>
              <a:ext uri="{FF2B5EF4-FFF2-40B4-BE49-F238E27FC236}">
                <a16:creationId xmlns:a16="http://schemas.microsoft.com/office/drawing/2014/main" id="{35AD1D0B-AD05-3DC9-8EEB-CE94E4E576B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99999">
            <a:off x="9690978" y="-160465"/>
            <a:ext cx="2450923" cy="2438248"/>
          </a:xfrm>
          <a:custGeom>
            <a:avLst/>
            <a:gdLst>
              <a:gd name="connsiteX0" fmla="*/ -104 w 2450923"/>
              <a:gd name="connsiteY0" fmla="*/ -103 h 2438248"/>
              <a:gd name="connsiteX1" fmla="*/ 2450819 w 2450923"/>
              <a:gd name="connsiteY1" fmla="*/ -103 h 2438248"/>
              <a:gd name="connsiteX2" fmla="*/ 2450819 w 2450923"/>
              <a:gd name="connsiteY2" fmla="*/ 2438145 h 2438248"/>
              <a:gd name="connsiteX3" fmla="*/ -104 w 2450923"/>
              <a:gd name="connsiteY3" fmla="*/ 2438145 h 243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0923" h="2438248">
                <a:moveTo>
                  <a:pt x="-104" y="-103"/>
                </a:moveTo>
                <a:lnTo>
                  <a:pt x="2450819" y="-103"/>
                </a:lnTo>
                <a:lnTo>
                  <a:pt x="2450819" y="2438145"/>
                </a:lnTo>
                <a:lnTo>
                  <a:pt x="-104" y="24381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601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3">
            <a:extLst>
              <a:ext uri="{FF2B5EF4-FFF2-40B4-BE49-F238E27FC236}">
                <a16:creationId xmlns:a16="http://schemas.microsoft.com/office/drawing/2014/main" id="{FEEDF15F-77A9-93DB-9F82-572974C896C4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C294788C-AF59-F44B-A6BA-BB8D75A669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ORIGINS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945" y="2897033"/>
            <a:ext cx="3986253" cy="1311128"/>
          </a:xfrm>
        </p:spPr>
        <p:txBody>
          <a:bodyPr/>
          <a:lstStyle/>
          <a:p>
            <a:pPr algn="l"/>
            <a:r>
              <a:rPr lang="en-GB" sz="8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Noah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945" y="1044202"/>
            <a:ext cx="9144000" cy="426207"/>
          </a:xfrm>
        </p:spPr>
        <p:txBody>
          <a:bodyPr/>
          <a:lstStyle/>
          <a:p>
            <a:pPr algn="l"/>
            <a:r>
              <a:rPr lang="en-GB" sz="2400" spc="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A1CC19E-FF7E-FE9A-EA03-BCD7CE266BD1}"/>
              </a:ext>
            </a:extLst>
          </p:cNvPr>
          <p:cNvGrpSpPr/>
          <p:nvPr/>
        </p:nvGrpSpPr>
        <p:grpSpPr>
          <a:xfrm>
            <a:off x="6863436" y="750909"/>
            <a:ext cx="4448619" cy="4444414"/>
            <a:chOff x="959593" y="1915816"/>
            <a:chExt cx="4448619" cy="4444414"/>
          </a:xfrm>
        </p:grpSpPr>
        <p:pic>
          <p:nvPicPr>
            <p:cNvPr id="14" name="Picture 13" descr="A black circle with dots in the middle&#10;&#10;Description automatically generated">
              <a:extLst>
                <a:ext uri="{FF2B5EF4-FFF2-40B4-BE49-F238E27FC236}">
                  <a16:creationId xmlns:a16="http://schemas.microsoft.com/office/drawing/2014/main" id="{2DC21D06-DB75-B745-3454-FD028C1A2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593" y="1915816"/>
              <a:ext cx="4448619" cy="4444414"/>
            </a:xfrm>
            <a:prstGeom prst="rect">
              <a:avLst/>
            </a:prstGeom>
          </p:spPr>
        </p:pic>
        <p:sp>
          <p:nvSpPr>
            <p:cNvPr id="13" name="Text Placeholder 5">
              <a:extLst>
                <a:ext uri="{FF2B5EF4-FFF2-40B4-BE49-F238E27FC236}">
                  <a16:creationId xmlns:a16="http://schemas.microsoft.com/office/drawing/2014/main" id="{27E8FD36-7485-D1AA-300B-AE49AB034637}"/>
                </a:ext>
              </a:extLst>
            </p:cNvPr>
            <p:cNvSpPr txBox="1">
              <a:spLocks/>
            </p:cNvSpPr>
            <p:nvPr/>
          </p:nvSpPr>
          <p:spPr>
            <a:xfrm>
              <a:off x="1543283" y="4817289"/>
              <a:ext cx="3281238" cy="867930"/>
            </a:xfrm>
            <a:prstGeom prst="rect">
              <a:avLst/>
            </a:prstGeom>
          </p:spPr>
          <p:txBody>
            <a:bodyPr vert="horz" lIns="91440" tIns="45720" rIns="91440" bIns="4572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#OldTimer </a:t>
              </a:r>
              <a:br>
                <a:rPr lang="en-GB" sz="28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28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#Genesis9.29</a:t>
              </a:r>
            </a:p>
          </p:txBody>
        </p:sp>
        <p:sp>
          <p:nvSpPr>
            <p:cNvPr id="15" name="Title 3">
              <a:extLst>
                <a:ext uri="{FF2B5EF4-FFF2-40B4-BE49-F238E27FC236}">
                  <a16:creationId xmlns:a16="http://schemas.microsoft.com/office/drawing/2014/main" id="{A4BB5961-B546-3072-2FE1-97879EB33A42}"/>
                </a:ext>
              </a:extLst>
            </p:cNvPr>
            <p:cNvSpPr txBox="1">
              <a:spLocks/>
            </p:cNvSpPr>
            <p:nvPr/>
          </p:nvSpPr>
          <p:spPr>
            <a:xfrm>
              <a:off x="1565176" y="3215578"/>
              <a:ext cx="3237454" cy="142398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Bible says Noah lived to be 950 years old! </a:t>
              </a:r>
            </a:p>
          </p:txBody>
        </p:sp>
        <p:sp>
          <p:nvSpPr>
            <p:cNvPr id="16" name="Text Placeholder 5">
              <a:extLst>
                <a:ext uri="{FF2B5EF4-FFF2-40B4-BE49-F238E27FC236}">
                  <a16:creationId xmlns:a16="http://schemas.microsoft.com/office/drawing/2014/main" id="{B675FCB4-2988-0BB4-4067-8A456E00D67E}"/>
                </a:ext>
              </a:extLst>
            </p:cNvPr>
            <p:cNvSpPr txBox="1">
              <a:spLocks/>
            </p:cNvSpPr>
            <p:nvPr/>
          </p:nvSpPr>
          <p:spPr>
            <a:xfrm>
              <a:off x="1521391" y="2611557"/>
              <a:ext cx="3325023" cy="48013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Did you know?</a:t>
              </a:r>
            </a:p>
          </p:txBody>
        </p:sp>
      </p:grpSp>
      <p:pic>
        <p:nvPicPr>
          <p:cNvPr id="21" name="Graphic 20">
            <a:extLst>
              <a:ext uri="{FF2B5EF4-FFF2-40B4-BE49-F238E27FC236}">
                <a16:creationId xmlns:a16="http://schemas.microsoft.com/office/drawing/2014/main" id="{56038F54-7680-211D-D782-96374AD7E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925558" flipH="1">
            <a:off x="1270866" y="1643261"/>
            <a:ext cx="969908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6120" y="2136340"/>
            <a:ext cx="5699760" cy="2585323"/>
          </a:xfrm>
        </p:spPr>
        <p:txBody>
          <a:bodyPr/>
          <a:lstStyle/>
          <a:p>
            <a:r>
              <a:rPr lang="en-GB" sz="6000" dirty="0"/>
              <a:t>God made him from the dirt</a:t>
            </a:r>
            <a:br>
              <a:rPr lang="en-GB" sz="6000" dirty="0"/>
            </a:b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#Genesis2.7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CEC57F-2895-4D7C-479F-3F1A8A95AB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01188" y="6203950"/>
            <a:ext cx="2432050" cy="481013"/>
          </a:xfrm>
        </p:spPr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ORIGINS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82320921-A705-F06B-1B79-8A6521780B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CLUE 1</a:t>
            </a:r>
          </a:p>
        </p:txBody>
      </p:sp>
    </p:spTree>
    <p:extLst>
      <p:ext uri="{BB962C8B-B14F-4D97-AF65-F5344CB8AC3E}">
        <p14:creationId xmlns:p14="http://schemas.microsoft.com/office/powerpoint/2010/main" val="3911488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1" y="1709300"/>
            <a:ext cx="7315200" cy="3439403"/>
          </a:xfrm>
        </p:spPr>
        <p:txBody>
          <a:bodyPr/>
          <a:lstStyle/>
          <a:p>
            <a:r>
              <a:rPr lang="en-GB" dirty="0"/>
              <a:t>This guy was starkers, but he just couldn’t leave it </a:t>
            </a:r>
            <a:br>
              <a:rPr lang="en-GB" dirty="0"/>
            </a:b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#Leaf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pc="600" dirty="0"/>
              <a:t>CLUE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01188" y="6203950"/>
            <a:ext cx="2432050" cy="481013"/>
          </a:xfrm>
        </p:spPr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ORIGINS</a:t>
            </a:r>
          </a:p>
        </p:txBody>
      </p:sp>
    </p:spTree>
    <p:extLst>
      <p:ext uri="{BB962C8B-B14F-4D97-AF65-F5344CB8AC3E}">
        <p14:creationId xmlns:p14="http://schemas.microsoft.com/office/powerpoint/2010/main" val="633188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538" y="1720840"/>
            <a:ext cx="9432925" cy="3416320"/>
          </a:xfrm>
        </p:spPr>
        <p:txBody>
          <a:bodyPr/>
          <a:lstStyle/>
          <a:p>
            <a:r>
              <a:rPr lang="en-GB" dirty="0"/>
              <a:t>Had a good thing going with a girl called Eve</a:t>
            </a:r>
            <a:br>
              <a:rPr lang="en-GB" dirty="0"/>
            </a:b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#DateNight #LetsMultiply #Genesis1.28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pc="600" dirty="0"/>
              <a:t>CLUE 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A3978D3-2093-7090-1AE7-912E25921A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ORIGINS</a:t>
            </a:r>
          </a:p>
        </p:txBody>
      </p:sp>
    </p:spTree>
    <p:extLst>
      <p:ext uri="{BB962C8B-B14F-4D97-AF65-F5344CB8AC3E}">
        <p14:creationId xmlns:p14="http://schemas.microsoft.com/office/powerpoint/2010/main" val="3138148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328" y="2441713"/>
            <a:ext cx="3136658" cy="840230"/>
          </a:xfrm>
        </p:spPr>
        <p:txBody>
          <a:bodyPr/>
          <a:lstStyle/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a. Adam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z="2400" spc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IT …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1EE63118-56B1-265B-FECF-630789A2D653}"/>
              </a:ext>
            </a:extLst>
          </p:cNvPr>
          <p:cNvSpPr txBox="1">
            <a:spLocks/>
          </p:cNvSpPr>
          <p:nvPr/>
        </p:nvSpPr>
        <p:spPr>
          <a:xfrm>
            <a:off x="1981328" y="3851707"/>
            <a:ext cx="3136658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b. Brian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3A18BBD8-0AEC-63EC-7BBA-C77108685D72}"/>
              </a:ext>
            </a:extLst>
          </p:cNvPr>
          <p:cNvSpPr txBox="1">
            <a:spLocks/>
          </p:cNvSpPr>
          <p:nvPr/>
        </p:nvSpPr>
        <p:spPr>
          <a:xfrm>
            <a:off x="6326592" y="2441713"/>
            <a:ext cx="4228866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c. Abraham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BA8509A0-92C5-B996-106C-4BB6581A9AC7}"/>
              </a:ext>
            </a:extLst>
          </p:cNvPr>
          <p:cNvSpPr txBox="1">
            <a:spLocks/>
          </p:cNvSpPr>
          <p:nvPr/>
        </p:nvSpPr>
        <p:spPr>
          <a:xfrm>
            <a:off x="6326592" y="3851707"/>
            <a:ext cx="3667105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d. Noah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853929B2-124C-13D8-7073-A967B97F7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7889" y="5057028"/>
            <a:ext cx="8216223" cy="166827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F0AB296E-EE8C-4E16-D9B7-9F3E603DD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7889" y="1788535"/>
            <a:ext cx="8216223" cy="166827"/>
          </a:xfrm>
          <a:prstGeom prst="rect">
            <a:avLst/>
          </a:prstGeom>
        </p:spPr>
      </p:pic>
      <p:sp>
        <p:nvSpPr>
          <p:cNvPr id="2" name="Graphic 3">
            <a:extLst>
              <a:ext uri="{FF2B5EF4-FFF2-40B4-BE49-F238E27FC236}">
                <a16:creationId xmlns:a16="http://schemas.microsoft.com/office/drawing/2014/main" id="{9F03E803-1534-0BAC-89C1-81BF23842D27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0FB10A3D-B004-8E7E-4B19-C9D5F66157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ORIGINS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CD2ECC-3E7E-44A5-D2A5-EADFDA230BAB}"/>
              </a:ext>
            </a:extLst>
          </p:cNvPr>
          <p:cNvSpPr/>
          <p:nvPr/>
        </p:nvSpPr>
        <p:spPr>
          <a:xfrm>
            <a:off x="91440" y="5977497"/>
            <a:ext cx="1607820" cy="227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68AE580-1BE7-7708-602F-09ECF3FAAA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0809" b="28006"/>
          <a:stretch/>
        </p:blipFill>
        <p:spPr>
          <a:xfrm>
            <a:off x="0" y="5100099"/>
            <a:ext cx="1933620" cy="1757901"/>
          </a:xfrm>
          <a:prstGeom prst="rect">
            <a:avLst/>
          </a:prstGeom>
        </p:spPr>
      </p:pic>
      <p:pic>
        <p:nvPicPr>
          <p:cNvPr id="9" name="Graphic 28">
            <a:extLst>
              <a:ext uri="{FF2B5EF4-FFF2-40B4-BE49-F238E27FC236}">
                <a16:creationId xmlns:a16="http://schemas.microsoft.com/office/drawing/2014/main" id="{7224E44B-C408-CA16-072C-BAB1D1D1459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99999">
            <a:off x="9690978" y="-160465"/>
            <a:ext cx="2450923" cy="2438248"/>
          </a:xfrm>
          <a:custGeom>
            <a:avLst/>
            <a:gdLst>
              <a:gd name="connsiteX0" fmla="*/ -104 w 2450923"/>
              <a:gd name="connsiteY0" fmla="*/ -103 h 2438248"/>
              <a:gd name="connsiteX1" fmla="*/ 2450819 w 2450923"/>
              <a:gd name="connsiteY1" fmla="*/ -103 h 2438248"/>
              <a:gd name="connsiteX2" fmla="*/ 2450819 w 2450923"/>
              <a:gd name="connsiteY2" fmla="*/ 2438145 h 2438248"/>
              <a:gd name="connsiteX3" fmla="*/ -104 w 2450923"/>
              <a:gd name="connsiteY3" fmla="*/ 2438145 h 243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0923" h="2438248">
                <a:moveTo>
                  <a:pt x="-104" y="-103"/>
                </a:moveTo>
                <a:lnTo>
                  <a:pt x="2450819" y="-103"/>
                </a:lnTo>
                <a:lnTo>
                  <a:pt x="2450819" y="2438145"/>
                </a:lnTo>
                <a:lnTo>
                  <a:pt x="-104" y="24381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9945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945" y="2897033"/>
            <a:ext cx="3986253" cy="1311128"/>
          </a:xfrm>
        </p:spPr>
        <p:txBody>
          <a:bodyPr/>
          <a:lstStyle/>
          <a:p>
            <a:pPr algn="l"/>
            <a:r>
              <a:rPr lang="en-GB" sz="8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Adam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945" y="1044202"/>
            <a:ext cx="9144000" cy="426207"/>
          </a:xfrm>
        </p:spPr>
        <p:txBody>
          <a:bodyPr/>
          <a:lstStyle/>
          <a:p>
            <a:pPr algn="l"/>
            <a:r>
              <a:rPr lang="en-GB" sz="2400" spc="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A1CC19E-FF7E-FE9A-EA03-BCD7CE266BD1}"/>
              </a:ext>
            </a:extLst>
          </p:cNvPr>
          <p:cNvGrpSpPr/>
          <p:nvPr/>
        </p:nvGrpSpPr>
        <p:grpSpPr>
          <a:xfrm>
            <a:off x="6720974" y="722350"/>
            <a:ext cx="4448619" cy="4444414"/>
            <a:chOff x="959592" y="1829825"/>
            <a:chExt cx="4448619" cy="4444414"/>
          </a:xfrm>
        </p:grpSpPr>
        <p:pic>
          <p:nvPicPr>
            <p:cNvPr id="14" name="Picture 13" descr="A black circle with dots in the middle&#10;&#10;Description automatically generated">
              <a:extLst>
                <a:ext uri="{FF2B5EF4-FFF2-40B4-BE49-F238E27FC236}">
                  <a16:creationId xmlns:a16="http://schemas.microsoft.com/office/drawing/2014/main" id="{2DC21D06-DB75-B745-3454-FD028C1A2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592" y="1829825"/>
              <a:ext cx="4448619" cy="4444414"/>
            </a:xfrm>
            <a:prstGeom prst="rect">
              <a:avLst/>
            </a:prstGeom>
          </p:spPr>
        </p:pic>
        <p:sp>
          <p:nvSpPr>
            <p:cNvPr id="13" name="Text Placeholder 5">
              <a:extLst>
                <a:ext uri="{FF2B5EF4-FFF2-40B4-BE49-F238E27FC236}">
                  <a16:creationId xmlns:a16="http://schemas.microsoft.com/office/drawing/2014/main" id="{27E8FD36-7485-D1AA-300B-AE49AB034637}"/>
                </a:ext>
              </a:extLst>
            </p:cNvPr>
            <p:cNvSpPr txBox="1">
              <a:spLocks/>
            </p:cNvSpPr>
            <p:nvPr/>
          </p:nvSpPr>
          <p:spPr>
            <a:xfrm>
              <a:off x="1543283" y="4885881"/>
              <a:ext cx="3281238" cy="480131"/>
            </a:xfrm>
            <a:prstGeom prst="rect">
              <a:avLst/>
            </a:prstGeom>
          </p:spPr>
          <p:txBody>
            <a:bodyPr vert="horz" lIns="91440" tIns="45720" rIns="91440" bIns="4572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#DuckBilledPlatypus </a:t>
              </a:r>
            </a:p>
          </p:txBody>
        </p:sp>
        <p:sp>
          <p:nvSpPr>
            <p:cNvPr id="15" name="Title 3">
              <a:extLst>
                <a:ext uri="{FF2B5EF4-FFF2-40B4-BE49-F238E27FC236}">
                  <a16:creationId xmlns:a16="http://schemas.microsoft.com/office/drawing/2014/main" id="{A4BB5961-B546-3072-2FE1-97879EB33A42}"/>
                </a:ext>
              </a:extLst>
            </p:cNvPr>
            <p:cNvSpPr txBox="1">
              <a:spLocks/>
            </p:cNvSpPr>
            <p:nvPr/>
          </p:nvSpPr>
          <p:spPr>
            <a:xfrm>
              <a:off x="1268456" y="3310993"/>
              <a:ext cx="3830893" cy="142398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Genesis tells us that God invited Adam to name the animals!</a:t>
              </a:r>
              <a:endParaRPr lang="en-GB" sz="5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 Placeholder 5">
              <a:extLst>
                <a:ext uri="{FF2B5EF4-FFF2-40B4-BE49-F238E27FC236}">
                  <a16:creationId xmlns:a16="http://schemas.microsoft.com/office/drawing/2014/main" id="{B675FCB4-2988-0BB4-4067-8A456E00D67E}"/>
                </a:ext>
              </a:extLst>
            </p:cNvPr>
            <p:cNvSpPr txBox="1">
              <a:spLocks/>
            </p:cNvSpPr>
            <p:nvPr/>
          </p:nvSpPr>
          <p:spPr>
            <a:xfrm>
              <a:off x="1521389" y="2577884"/>
              <a:ext cx="3325023" cy="4247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Did you know?</a:t>
              </a:r>
            </a:p>
          </p:txBody>
        </p:sp>
      </p:grpSp>
      <p:pic>
        <p:nvPicPr>
          <p:cNvPr id="21" name="Graphic 20">
            <a:extLst>
              <a:ext uri="{FF2B5EF4-FFF2-40B4-BE49-F238E27FC236}">
                <a16:creationId xmlns:a16="http://schemas.microsoft.com/office/drawing/2014/main" id="{56038F54-7680-211D-D782-96374AD7E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925558" flipH="1">
            <a:off x="1270866" y="1643261"/>
            <a:ext cx="969908" cy="923330"/>
          </a:xfrm>
          <a:prstGeom prst="rect">
            <a:avLst/>
          </a:prstGeom>
        </p:spPr>
      </p:pic>
      <p:sp>
        <p:nvSpPr>
          <p:cNvPr id="2" name="Graphic 3">
            <a:extLst>
              <a:ext uri="{FF2B5EF4-FFF2-40B4-BE49-F238E27FC236}">
                <a16:creationId xmlns:a16="http://schemas.microsoft.com/office/drawing/2014/main" id="{C5179AB8-6336-0D8B-1CCC-807EA78F1DC1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AFCC4CA8-0384-32CB-2E77-46F0B70776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ORIGINS</a:t>
            </a:r>
          </a:p>
        </p:txBody>
      </p:sp>
    </p:spTree>
    <p:extLst>
      <p:ext uri="{BB962C8B-B14F-4D97-AF65-F5344CB8AC3E}">
        <p14:creationId xmlns:p14="http://schemas.microsoft.com/office/powerpoint/2010/main" val="203531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637" y="2117872"/>
            <a:ext cx="6958884" cy="1311128"/>
          </a:xfrm>
        </p:spPr>
        <p:txBody>
          <a:bodyPr/>
          <a:lstStyle/>
          <a:p>
            <a:pPr algn="l"/>
            <a:r>
              <a:rPr lang="en-GB" sz="8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Character 2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A94FB49-3698-7A0F-5C46-F8F4CD683A8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70637" y="1522895"/>
            <a:ext cx="9144000" cy="6617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GB" sz="4000" spc="600" dirty="0">
                <a:latin typeface="Looking Flowers Caps" panose="00000500000000000000" pitchFamily="50" charset="0"/>
              </a:rPr>
              <a:t>BEAT 1 ORIGINS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A29E14D-82B4-2DC5-C6D8-F1A3C94C2E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203"/>
          <a:stretch/>
        </p:blipFill>
        <p:spPr>
          <a:xfrm flipH="1">
            <a:off x="5542636" y="1179005"/>
            <a:ext cx="5484329" cy="567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37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538" y="2540296"/>
            <a:ext cx="9432925" cy="1777410"/>
          </a:xfrm>
        </p:spPr>
        <p:txBody>
          <a:bodyPr/>
          <a:lstStyle/>
          <a:p>
            <a:r>
              <a:rPr lang="en-GB" dirty="0"/>
              <a:t>Created the universe</a:t>
            </a:r>
            <a:br>
              <a:rPr lang="en-GB" dirty="0"/>
            </a:b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#Genesis1.1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CLUE 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A8F81B1-34A0-499C-262C-8FA7085974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ORIGINS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6975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5061" y="2136339"/>
            <a:ext cx="7421880" cy="2585323"/>
          </a:xfrm>
        </p:spPr>
        <p:txBody>
          <a:bodyPr/>
          <a:lstStyle/>
          <a:p>
            <a:r>
              <a:rPr lang="en-GB" dirty="0"/>
              <a:t>Made people to reflect their image</a:t>
            </a:r>
            <a:br>
              <a:rPr lang="en-GB" dirty="0"/>
            </a:b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#Genesis1.27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CLUE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01188" y="6203950"/>
            <a:ext cx="2432050" cy="481013"/>
          </a:xfrm>
        </p:spPr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ORIGINS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7961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BO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6F49"/>
      </a:accent1>
      <a:accent2>
        <a:srgbClr val="3A3A3A"/>
      </a:accent2>
      <a:accent3>
        <a:srgbClr val="FF6F49"/>
      </a:accent3>
      <a:accent4>
        <a:srgbClr val="000000"/>
      </a:accent4>
      <a:accent5>
        <a:srgbClr val="3A3A3A"/>
      </a:accent5>
      <a:accent6>
        <a:srgbClr val="FF6F49"/>
      </a:accent6>
      <a:hlink>
        <a:srgbClr val="FF6F49"/>
      </a:hlink>
      <a:folHlink>
        <a:srgbClr val="FF6F49"/>
      </a:folHlink>
    </a:clrScheme>
    <a:fontScheme name="SBOS">
      <a:majorFont>
        <a:latin typeface="Acumin VF Black"/>
        <a:ea typeface=""/>
        <a:cs typeface=""/>
      </a:majorFont>
      <a:minorFont>
        <a:latin typeface="Degular Display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26F7AD6C73804DB2A5E5A391E66CD1" ma:contentTypeVersion="18" ma:contentTypeDescription="Create a new document." ma:contentTypeScope="" ma:versionID="752e313ad765e99e6fc7e8b4c1f11eea">
  <xsd:schema xmlns:xsd="http://www.w3.org/2001/XMLSchema" xmlns:xs="http://www.w3.org/2001/XMLSchema" xmlns:p="http://schemas.microsoft.com/office/2006/metadata/properties" xmlns:ns2="95349fc5-c3d8-45f3-8209-c6ae2bdc1e25" xmlns:ns3="1dda10d2-c5af-47df-8219-fbe0d567efd6" targetNamespace="http://schemas.microsoft.com/office/2006/metadata/properties" ma:root="true" ma:fieldsID="1ff64ffd3766bba46fadb3dcb87147d4" ns2:_="" ns3:_="">
    <xsd:import namespace="95349fc5-c3d8-45f3-8209-c6ae2bdc1e25"/>
    <xsd:import namespace="1dda10d2-c5af-47df-8219-fbe0d567ef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49fc5-c3d8-45f3-8209-c6ae2bdc1e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ce5013a-73bb-4ee7-9a0a-76dd6df3d6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a10d2-c5af-47df-8219-fbe0d567efd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d31ca6-7305-4afc-9474-9c58b8ddb83d}" ma:internalName="TaxCatchAll" ma:showField="CatchAllData" ma:web="1dda10d2-c5af-47df-8219-fbe0d567ef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da10d2-c5af-47df-8219-fbe0d567efd6" xsi:nil="true"/>
    <lcf76f155ced4ddcb4097134ff3c332f xmlns="95349fc5-c3d8-45f3-8209-c6ae2bdc1e25">
      <Terms xmlns="http://schemas.microsoft.com/office/infopath/2007/PartnerControls"/>
    </lcf76f155ced4ddcb4097134ff3c332f>
    <SharedWithUsers xmlns="1dda10d2-c5af-47df-8219-fbe0d567efd6">
      <UserInfo>
        <DisplayName/>
        <AccountId xsi:nil="true"/>
        <AccountType/>
      </UserInfo>
    </SharedWithUsers>
    <MediaLengthInSeconds xmlns="95349fc5-c3d8-45f3-8209-c6ae2bdc1e25" xsi:nil="true"/>
  </documentManagement>
</p:properties>
</file>

<file path=customXml/itemProps1.xml><?xml version="1.0" encoding="utf-8"?>
<ds:datastoreItem xmlns:ds="http://schemas.openxmlformats.org/officeDocument/2006/customXml" ds:itemID="{98F276CD-D6D9-42D4-9BD3-F7EF8B7857A0}"/>
</file>

<file path=customXml/itemProps2.xml><?xml version="1.0" encoding="utf-8"?>
<ds:datastoreItem xmlns:ds="http://schemas.openxmlformats.org/officeDocument/2006/customXml" ds:itemID="{0F044AA9-5DD7-4D90-83BC-D1986D3090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6262A9-A857-4381-BF12-BF45FA50F413}">
  <ds:schemaRefs>
    <ds:schemaRef ds:uri="http://schemas.microsoft.com/office/2006/metadata/properties"/>
    <ds:schemaRef ds:uri="http://schemas.microsoft.com/office/infopath/2007/PartnerControls"/>
    <ds:schemaRef ds:uri="1dda10d2-c5af-47df-8219-fbe0d567efd6"/>
    <ds:schemaRef ds:uri="95349fc5-c3d8-45f3-8209-c6ae2bdc1e2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289</Words>
  <Application>Microsoft Macintosh PowerPoint</Application>
  <PresentationFormat>Widescreen</PresentationFormat>
  <Paragraphs>69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Acumin Pro</vt:lpstr>
      <vt:lpstr>Acumin VF Black</vt:lpstr>
      <vt:lpstr>Looking Flowers Caps</vt:lpstr>
      <vt:lpstr>Degular Display Semibold</vt:lpstr>
      <vt:lpstr>Arial</vt:lpstr>
      <vt:lpstr>Office Theme</vt:lpstr>
      <vt:lpstr>Character 1</vt:lpstr>
      <vt:lpstr>God made him from the dirt #Genesis2.7</vt:lpstr>
      <vt:lpstr>This guy was starkers, but he just couldn’t leave it  #Leaf</vt:lpstr>
      <vt:lpstr>Had a good thing going with a girl called Eve #DateNight #LetsMultiply #Genesis1.28 </vt:lpstr>
      <vt:lpstr>a. Adam</vt:lpstr>
      <vt:lpstr>Adam</vt:lpstr>
      <vt:lpstr>Character 2</vt:lpstr>
      <vt:lpstr>Created the universe #Genesis1.1</vt:lpstr>
      <vt:lpstr>Made people to reflect their image #Genesis1.27 </vt:lpstr>
      <vt:lpstr>Love in all  its fullness #1Corinthians13 #1John4</vt:lpstr>
      <vt:lpstr>a. The serpent</vt:lpstr>
      <vt:lpstr>God  (I Am)</vt:lpstr>
      <vt:lpstr>Character 3</vt:lpstr>
      <vt:lpstr>‘Blameless among the people of his time, and walked faithfully with God’ #TopLad #Genesis6.9</vt:lpstr>
      <vt:lpstr>Like a holy version of Dr Dolittle  #Animals 2 by 2</vt:lpstr>
      <vt:lpstr>Had a floating zoo in case it rained  #PassTheUmbrella</vt:lpstr>
      <vt:lpstr>a. Abraham</vt:lpstr>
      <vt:lpstr>Noah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Clark</dc:creator>
  <cp:lastModifiedBy>Joshua Mutton</cp:lastModifiedBy>
  <cp:revision>13</cp:revision>
  <dcterms:created xsi:type="dcterms:W3CDTF">2024-03-28T08:18:40Z</dcterms:created>
  <dcterms:modified xsi:type="dcterms:W3CDTF">2024-08-06T10:27:40Z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0x0101009926F7AD6C73804DB2A5E5A391E66CD1</vt:lpwstr>
  </property>
  <property fmtid="{D5CDD505-2E9C-101B-9397-08002B2CF9AE}" pid="3" name="Order">
    <vt:r8>727900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