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embeddedFontLst>
    <p:embeddedFont>
      <p:font typeface="Acumin Pro" panose="020B0804020202020204" pitchFamily="34" charset="77"/>
      <p:bold r:id="rId7"/>
    </p:embeddedFont>
    <p:embeddedFont>
      <p:font typeface="Acumin VF Black" panose="020B0304020202020204" pitchFamily="34" charset="77"/>
      <p:regular r:id="rId8"/>
      <p:bold r:id="rId9"/>
      <p:italic r:id="rId10"/>
      <p:boldItalic r:id="rId11"/>
    </p:embeddedFont>
    <p:embeddedFont>
      <p:font typeface="Degular Display Semibold" pitchFamily="82" charset="77"/>
      <p:regular r:id="rId12"/>
      <p:bold r:id="rId13"/>
      <p:italic r:id="rId14"/>
      <p:boldItalic r:id="rId15"/>
    </p:embeddedFont>
    <p:embeddedFont>
      <p:font typeface="Looking Flowers Caps" pitchFamily="2" charset="77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749" y="2136341"/>
            <a:ext cx="8594502" cy="2585323"/>
          </a:xfrm>
        </p:spPr>
        <p:txBody>
          <a:bodyPr/>
          <a:lstStyle/>
          <a:p>
            <a:r>
              <a:rPr lang="en-GB" sz="6000" b="1" dirty="0">
                <a:latin typeface="Acumin Pro" panose="020B0804020202020204" pitchFamily="34" charset="0"/>
              </a:rPr>
              <a:t>‘THEN GOD SAID, “LET US MAKE MANKIND IN OUR IMAGE.”’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spc="600" noProof="0" dirty="0">
                <a:latin typeface="Calibri" panose="020F0502020204030204" pitchFamily="34" charset="0"/>
                <a:cs typeface="Calibri" panose="020F0502020204030204" pitchFamily="34" charset="0"/>
              </a:rPr>
              <a:t>CANNONBALL</a:t>
            </a:r>
            <a:endParaRPr lang="en-GB" spc="6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Genesis 1.26 (NIV)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59341"/>
            <a:ext cx="10363200" cy="3139321"/>
          </a:xfrm>
        </p:spPr>
        <p:txBody>
          <a:bodyPr/>
          <a:lstStyle/>
          <a:p>
            <a:r>
              <a:rPr lang="en-GB" sz="4400" b="1" dirty="0">
                <a:latin typeface="Acumin Pro" panose="020B0804020202020204" pitchFamily="34" charset="0"/>
              </a:rPr>
              <a:t>‘AND I WILL PUT ENMITY BETWEEN YOU AND THE WOMAN, AND BETWEEN YOUR OFFSPRING AND HERS; HE WILL CRUSH YOUR HEAD, AND YOU WILL STRIKE HIS HEEL.’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r>
              <a:rPr lang="en-GB" sz="1400" spc="600" dirty="0">
                <a:latin typeface="Calibri" panose="020F0502020204030204" pitchFamily="34" charset="0"/>
                <a:cs typeface="Calibri" panose="020F0502020204030204" pitchFamily="34" charset="0"/>
              </a:rPr>
              <a:t>DEEP DIVE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Genesis 3.15 (NIV)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2376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13E1F2-0BB1-4E2A-930E-47C8C75A9BB2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customXml/itemProps2.xml><?xml version="1.0" encoding="utf-8"?>
<ds:datastoreItem xmlns:ds="http://schemas.openxmlformats.org/officeDocument/2006/customXml" ds:itemID="{12FD8022-9129-4BAD-8F97-CD20DA59D1C8}"/>
</file>

<file path=customXml/itemProps3.xml><?xml version="1.0" encoding="utf-8"?>
<ds:datastoreItem xmlns:ds="http://schemas.openxmlformats.org/officeDocument/2006/customXml" ds:itemID="{68E259A6-DE53-44BC-9E33-6A1F79763C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‘THEN GOD SAID, “LET US MAKE MANKIND IN OUR IMAGE.”’ </vt:lpstr>
      <vt:lpstr>‘AND I WILL PUT ENMITY BETWEEN YOU AND THE WOMAN, AND BETWEEN YOUR OFFSPRING AND HERS; HE WILL CRUSH YOUR HEAD, AND YOU WILL STRIKE HIS HEEL.’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12</cp:revision>
  <dcterms:created xsi:type="dcterms:W3CDTF">2024-03-28T08:18:40Z</dcterms:created>
  <dcterms:modified xsi:type="dcterms:W3CDTF">2024-08-06T10:46:50Z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728100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