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  <p:sldId id="266" r:id="rId10"/>
  </p:sldIdLst>
  <p:sldSz cx="12192000" cy="6858000"/>
  <p:notesSz cx="6858000" cy="9144000"/>
  <p:embeddedFontLst>
    <p:embeddedFont>
      <p:font typeface="Acumin Pro" panose="020B0804020202020204" pitchFamily="34" charset="77"/>
      <p:bold r:id="rId11"/>
    </p:embeddedFont>
    <p:embeddedFont>
      <p:font typeface="Acumin VF Black" panose="020B0304020202020204" pitchFamily="34" charset="77"/>
      <p:regular r:id="rId12"/>
      <p:bold r:id="rId13"/>
      <p:italic r:id="rId14"/>
      <p:boldItalic r:id="rId15"/>
    </p:embeddedFont>
    <p:embeddedFont>
      <p:font typeface="Degular Display Semibold" pitchFamily="82" charset="77"/>
      <p:regular r:id="rId16"/>
      <p:bold r:id="rId17"/>
      <p:italic r:id="rId18"/>
      <p:boldItalic r:id="rId19"/>
    </p:embeddedFont>
    <p:embeddedFont>
      <p:font typeface="Looking Flowers Caps" pitchFamily="2" charset="77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4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OLD MAN ABE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#Genesis12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1C61A-BF39-98E1-A8AE-F5D2A01A0663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E4C6FFD6-E220-854B-2887-7FF85E0A3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FUNNY MAN ISAAC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2B3A7-697B-289F-681D-8ED1152F7BB9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81C02C60-7C8B-ADD6-9E00-9F4CF7D5ED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spc="300" dirty="0">
                <a:latin typeface="Calibri" panose="020F0502020204030204" pitchFamily="34" charset="0"/>
                <a:cs typeface="Calibri" panose="020F0502020204030204" pitchFamily="34" charset="0"/>
              </a:rPr>
              <a:t>CON MAN JACOB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#12Teams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049F38-317A-CCEA-0308-020BD6CB4452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99A88D09-BB2E-627D-1308-5D29C55D12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SHOWMAN JOSEPH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#Reunion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54D68C-87DE-7F57-BB1B-493B99134542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191790CC-B6C0-FD14-BD45-F87F8BD6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BUSHMAN MOSES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BF1B3-E78A-4C16-2978-160C3DD54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8386BC-851D-AEFC-D7E6-871062E8DE22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81156C02-5090-AD9D-8244-59DECEAF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WELCOME HOME JOSHUA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#PromisedLand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65E0A-C093-8AA5-390B-4FE07278D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6BB9B-FE07-4225-6429-D3C340716650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4B1E5158-EDDC-21EB-6857-613C99855A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CCE0D2-D45A-4033-8677-02044A4F5DB8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customXml/itemProps2.xml><?xml version="1.0" encoding="utf-8"?>
<ds:datastoreItem xmlns:ds="http://schemas.openxmlformats.org/officeDocument/2006/customXml" ds:itemID="{D73CF227-C50F-4F0C-BAE2-729568655DE8}"/>
</file>

<file path=customXml/itemProps3.xml><?xml version="1.0" encoding="utf-8"?>
<ds:datastoreItem xmlns:ds="http://schemas.openxmlformats.org/officeDocument/2006/customXml" ds:itemID="{CB3808DE-4091-46DD-B5DC-4B5911B240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Acumin VF Black</vt:lpstr>
      <vt:lpstr>Acumin Pro</vt:lpstr>
      <vt:lpstr>Degular Display Semibold</vt:lpstr>
      <vt:lpstr>Looking Flowers Caps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15</cp:revision>
  <dcterms:created xsi:type="dcterms:W3CDTF">2024-03-28T08:18:40Z</dcterms:created>
  <dcterms:modified xsi:type="dcterms:W3CDTF">2024-08-06T12:54:17Z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746000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