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56" r:id="rId5"/>
  </p:sldMasterIdLst>
  <p:sldIdLst>
    <p:sldId id="294" r:id="rId6"/>
    <p:sldId id="272" r:id="rId7"/>
    <p:sldId id="262" r:id="rId8"/>
    <p:sldId id="263" r:id="rId9"/>
    <p:sldId id="264" r:id="rId10"/>
    <p:sldId id="287" r:id="rId11"/>
    <p:sldId id="295" r:id="rId12"/>
    <p:sldId id="277" r:id="rId13"/>
    <p:sldId id="278" r:id="rId14"/>
    <p:sldId id="279" r:id="rId15"/>
    <p:sldId id="289" r:id="rId16"/>
    <p:sldId id="292" r:id="rId17"/>
    <p:sldId id="296" r:id="rId18"/>
    <p:sldId id="282" r:id="rId19"/>
    <p:sldId id="283" r:id="rId20"/>
    <p:sldId id="284" r:id="rId21"/>
    <p:sldId id="290" r:id="rId22"/>
    <p:sldId id="293" r:id="rId23"/>
  </p:sldIdLst>
  <p:sldSz cx="12192000" cy="6858000"/>
  <p:notesSz cx="6858000" cy="9144000"/>
  <p:embeddedFontLst>
    <p:embeddedFont>
      <p:font typeface="Acumin Pro" panose="020B0504020202020204" pitchFamily="34" charset="77"/>
      <p:regular r:id="rId24"/>
      <p:bold r:id="rId25"/>
      <p:italic r:id="rId26"/>
      <p:boldItalic r:id="rId27"/>
    </p:embeddedFont>
    <p:embeddedFont>
      <p:font typeface="Acumin VF Black" panose="020F0502020204030204" pitchFamily="34" charset="0"/>
      <p:regular r:id="rId28"/>
      <p:bold r:id="rId29"/>
      <p:italic r:id="rId30"/>
      <p:boldItalic r:id="rId31"/>
    </p:embeddedFont>
    <p:embeddedFont>
      <p:font typeface="Degular Display Semibold" panose="020F0502020204030204" pitchFamily="34" charset="0"/>
      <p:regular r:id="rId32"/>
      <p:bold r:id="rId33"/>
      <p:italic r:id="rId34"/>
      <p:boldItalic r:id="rId35"/>
    </p:embeddedFont>
    <p:embeddedFont>
      <p:font typeface="Looking Flowers Caps" panose="020F07020304040A0204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22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6.xml"/><Relationship Id="rId34" Type="http://schemas.openxmlformats.org/officeDocument/2006/relationships/font" Target="fonts/font11.fntdata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6.fntdata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160EC-475D-CF44-E060-A553F6B6D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9220" y="2551837"/>
            <a:ext cx="9433560" cy="1754326"/>
          </a:xfrm>
        </p:spPr>
        <p:txBody>
          <a:bodyPr wrap="square" anchor="ctr">
            <a:spAutoFit/>
          </a:bodyPr>
          <a:lstStyle>
            <a:lvl1pPr algn="ctr">
              <a:defRPr sz="6000" b="1">
                <a:solidFill>
                  <a:schemeClr val="bg1"/>
                </a:solidFill>
                <a:latin typeface="Acumin Pro" panose="020B08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8F39F2-6C74-4ABD-67CE-3F5CDEE57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 anchor="ctr">
            <a:sp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F8E2CDF-4578-C565-8BC6-A9D2079075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5" name="Graphic 3">
            <a:extLst>
              <a:ext uri="{FF2B5EF4-FFF2-40B4-BE49-F238E27FC236}">
                <a16:creationId xmlns:a16="http://schemas.microsoft.com/office/drawing/2014/main" id="{92D59747-EEB3-E9DE-ADB1-0A8B5A131D5E}"/>
              </a:ext>
            </a:extLst>
          </p:cNvPr>
          <p:cNvSpPr/>
          <p:nvPr userDrawn="1"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937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16EEF-2F30-96A5-0897-CA753C43A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4BB05-3FE2-EEF0-E2B6-968A32F4A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6C08CC1-1D40-6943-329F-A9A9CEB6F4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8" name="Graphic 3">
            <a:extLst>
              <a:ext uri="{FF2B5EF4-FFF2-40B4-BE49-F238E27FC236}">
                <a16:creationId xmlns:a16="http://schemas.microsoft.com/office/drawing/2014/main" id="{EF3F9DF3-8037-0BDD-B282-53226D3B20DA}"/>
              </a:ext>
            </a:extLst>
          </p:cNvPr>
          <p:cNvSpPr/>
          <p:nvPr userDrawn="1"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50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6FBFF-13DA-218D-7423-134EBC7BD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B325AA-883F-8E92-375A-FB9D89DEA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542-8DF0-42BA-AE06-B77E2E879ED7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D0C145-FABC-D9AA-2972-9E1DA3DC5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2474D9-4AD5-31F4-797B-20A55D215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09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988353-FD96-0EC3-3FBC-FD9DA4959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542-8DF0-42BA-AE06-B77E2E879ED7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BD1909-1461-9273-5012-410A81141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CFBA6-231E-0195-75BB-2770F9A61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584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160EC-475D-CF44-E060-A553F6B6D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3161234"/>
            <a:ext cx="10363200" cy="535531"/>
          </a:xfrm>
        </p:spPr>
        <p:txBody>
          <a:bodyPr wrap="square" anchor="ctr">
            <a:sp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8F39F2-6C74-4ABD-67CE-3F5CDEE57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32760"/>
            <a:ext cx="9144000" cy="342723"/>
          </a:xfrm>
        </p:spPr>
        <p:txBody>
          <a:bodyPr anchor="ctr">
            <a:sp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D5E734-9A9B-7FF1-5CB4-ED8C40FDD0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5600992"/>
            <a:ext cx="9144000" cy="547842"/>
          </a:xfrm>
        </p:spPr>
        <p:txBody>
          <a:bodyPr>
            <a:sp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Looking Flowers Caps" panose="00000500000000000000" pitchFamily="50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89D31F9-C325-CEE1-443F-837D059E78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10558408" y="1064206"/>
            <a:ext cx="2433100" cy="5909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36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490000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16EEF-2F30-96A5-0897-CA753C43A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4BB05-3FE2-EEF0-E2B6-968A32F4A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B584A-2512-9218-5BEE-EA97126F6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542-8DF0-42BA-AE06-B77E2E879ED7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D525D-C524-F10D-A819-2699BA53D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EA703-801D-3C64-5367-3ADC0398D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624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6FBFF-13DA-218D-7423-134EBC7BD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B325AA-883F-8E92-375A-FB9D89DEA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542-8DF0-42BA-AE06-B77E2E879ED7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D0C145-FABC-D9AA-2972-9E1DA3DC5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2474D9-4AD5-31F4-797B-20A55D215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423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988353-FD96-0EC3-3FBC-FD9DA4959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542-8DF0-42BA-AE06-B77E2E879ED7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BD1909-1461-9273-5012-410A81141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CFBA6-231E-0195-75BB-2770F9A61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82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3FAB4E-22B9-106A-EFB4-3701DF9CF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CEB42-E1C5-A735-AB9F-D26C66567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21FFC-BB26-F031-F306-10D2ED2A2B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8EB542-8DF0-42BA-AE06-B77E2E879ED7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5F350-8FAB-AF01-525F-167E8C491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6CA90-8AAF-6F73-D61F-2F6B37E01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35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3FAB4E-22B9-106A-EFB4-3701DF9CF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CEB42-E1C5-A735-AB9F-D26C66567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21FFC-BB26-F031-F306-10D2ED2A2B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8EB542-8DF0-42BA-AE06-B77E2E879ED7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5F350-8FAB-AF01-525F-167E8C491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6CA90-8AAF-6F73-D61F-2F6B37E01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65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637" y="2100944"/>
            <a:ext cx="6958884" cy="1344984"/>
          </a:xfrm>
        </p:spPr>
        <p:txBody>
          <a:bodyPr/>
          <a:lstStyle/>
          <a:p>
            <a:pPr algn="l"/>
            <a:r>
              <a:rPr lang="en-GB" sz="8800" b="1" dirty="0">
                <a:solidFill>
                  <a:schemeClr val="accent1"/>
                </a:solidFill>
                <a:latin typeface="Acumin Pro" panose="020B0504020202020204" pitchFamily="34" charset="77"/>
              </a:rPr>
              <a:t>Character 1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A94FB49-3698-7A0F-5C46-F8F4CD683A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0637" y="1522895"/>
            <a:ext cx="9144000" cy="661720"/>
          </a:xfrm>
        </p:spPr>
        <p:txBody>
          <a:bodyPr/>
          <a:lstStyle/>
          <a:p>
            <a:pPr algn="l"/>
            <a:r>
              <a:rPr lang="en-GB" sz="4000" spc="600" dirty="0">
                <a:solidFill>
                  <a:schemeClr val="tx1"/>
                </a:solidFill>
              </a:rPr>
              <a:t>BEAT 2 EXODUS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2742FADD-6252-0F3B-DA89-E1521CFC3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75017" y="3283566"/>
            <a:ext cx="5579130" cy="308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757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9538" y="2540295"/>
            <a:ext cx="9432925" cy="1777410"/>
          </a:xfrm>
        </p:spPr>
        <p:txBody>
          <a:bodyPr/>
          <a:lstStyle/>
          <a:p>
            <a:r>
              <a:rPr lang="en-GB" sz="6000" dirty="0"/>
              <a:t>She lived to be 127 </a:t>
            </a:r>
            <a:br>
              <a:rPr lang="en-GB" sz="6000" dirty="0"/>
            </a:b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#YouLookGoodForYourAge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spc="600" dirty="0">
                <a:latin typeface="Calibri" panose="020F0502020204030204" pitchFamily="34" charset="0"/>
                <a:cs typeface="Calibri" panose="020F0502020204030204" pitchFamily="34" charset="0"/>
              </a:rPr>
              <a:t>CLUE 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01188" y="6203950"/>
            <a:ext cx="2432050" cy="481013"/>
          </a:xfrm>
        </p:spPr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EXODUS</a:t>
            </a:r>
          </a:p>
        </p:txBody>
      </p:sp>
    </p:spTree>
    <p:extLst>
      <p:ext uri="{BB962C8B-B14F-4D97-AF65-F5344CB8AC3E}">
        <p14:creationId xmlns:p14="http://schemas.microsoft.com/office/powerpoint/2010/main" val="2332208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3109" y="2441712"/>
            <a:ext cx="5254359" cy="840230"/>
          </a:xfrm>
        </p:spPr>
        <p:txBody>
          <a:bodyPr/>
          <a:lstStyle/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a. </a:t>
            </a:r>
            <a:r>
              <a:rPr lang="en-GB" sz="5400" dirty="0">
                <a:solidFill>
                  <a:schemeClr val="accent1"/>
                </a:solidFill>
              </a:rPr>
              <a:t>Eve</a:t>
            </a:r>
            <a:endParaRPr lang="en-GB" sz="5400" b="1" dirty="0">
              <a:solidFill>
                <a:schemeClr val="accent1"/>
              </a:solidFill>
              <a:latin typeface="Acumin Pro" panose="020B080402020202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sz="2400" spc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IT …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1EE63118-56B1-265B-FECF-630789A2D653}"/>
              </a:ext>
            </a:extLst>
          </p:cNvPr>
          <p:cNvSpPr txBox="1">
            <a:spLocks/>
          </p:cNvSpPr>
          <p:nvPr/>
        </p:nvSpPr>
        <p:spPr>
          <a:xfrm>
            <a:off x="2383110" y="3851707"/>
            <a:ext cx="3136658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b. Mary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3A18BBD8-0AEC-63EC-7BBA-C77108685D72}"/>
              </a:ext>
            </a:extLst>
          </p:cNvPr>
          <p:cNvSpPr txBox="1">
            <a:spLocks/>
          </p:cNvSpPr>
          <p:nvPr/>
        </p:nvSpPr>
        <p:spPr>
          <a:xfrm>
            <a:off x="6730301" y="2441713"/>
            <a:ext cx="4228866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c. Sarah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BA8509A0-92C5-B996-106C-4BB6581A9AC7}"/>
              </a:ext>
            </a:extLst>
          </p:cNvPr>
          <p:cNvSpPr txBox="1">
            <a:spLocks/>
          </p:cNvSpPr>
          <p:nvPr/>
        </p:nvSpPr>
        <p:spPr>
          <a:xfrm>
            <a:off x="6730301" y="3851707"/>
            <a:ext cx="3667105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d. Esther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853929B2-124C-13D8-7073-A967B97F7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7889" y="5057028"/>
            <a:ext cx="8216223" cy="166827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F0AB296E-EE8C-4E16-D9B7-9F3E603DD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7889" y="1788535"/>
            <a:ext cx="8216223" cy="166827"/>
          </a:xfrm>
          <a:prstGeom prst="rect">
            <a:avLst/>
          </a:prstGeom>
        </p:spPr>
      </p:pic>
      <p:sp>
        <p:nvSpPr>
          <p:cNvPr id="2" name="Graphic 3">
            <a:extLst>
              <a:ext uri="{FF2B5EF4-FFF2-40B4-BE49-F238E27FC236}">
                <a16:creationId xmlns:a16="http://schemas.microsoft.com/office/drawing/2014/main" id="{0C422C43-77D4-A14F-4FF6-D39FDA7F27A3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13BB8AF1-5B63-6D41-5EBF-03D0381BF3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EXODUS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592F55-4098-835B-07D5-241EDDE48052}"/>
              </a:ext>
            </a:extLst>
          </p:cNvPr>
          <p:cNvSpPr/>
          <p:nvPr/>
        </p:nvSpPr>
        <p:spPr>
          <a:xfrm>
            <a:off x="91440" y="5977497"/>
            <a:ext cx="1607820" cy="227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C22A8BA-ACB8-D0F2-3267-0E51CE839D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519" y="4715513"/>
            <a:ext cx="1237497" cy="1848511"/>
          </a:xfrm>
          <a:custGeom>
            <a:avLst/>
            <a:gdLst>
              <a:gd name="connsiteX0" fmla="*/ -51 w 1237497"/>
              <a:gd name="connsiteY0" fmla="*/ -84 h 1848511"/>
              <a:gd name="connsiteX1" fmla="*/ 1237447 w 1237497"/>
              <a:gd name="connsiteY1" fmla="*/ -84 h 1848511"/>
              <a:gd name="connsiteX2" fmla="*/ 1237447 w 1237497"/>
              <a:gd name="connsiteY2" fmla="*/ 1848428 h 1848511"/>
              <a:gd name="connsiteX3" fmla="*/ -51 w 1237497"/>
              <a:gd name="connsiteY3" fmla="*/ 1848428 h 184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7497" h="1848511">
                <a:moveTo>
                  <a:pt x="-51" y="-84"/>
                </a:moveTo>
                <a:lnTo>
                  <a:pt x="1237447" y="-84"/>
                </a:lnTo>
                <a:lnTo>
                  <a:pt x="1237447" y="1848428"/>
                </a:lnTo>
                <a:lnTo>
                  <a:pt x="-51" y="184842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1741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945" y="3199182"/>
            <a:ext cx="5632173" cy="1311128"/>
          </a:xfrm>
        </p:spPr>
        <p:txBody>
          <a:bodyPr/>
          <a:lstStyle/>
          <a:p>
            <a:pPr algn="l"/>
            <a:r>
              <a:rPr lang="en-GB" sz="8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Sarah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945" y="1044202"/>
            <a:ext cx="9144000" cy="426207"/>
          </a:xfrm>
        </p:spPr>
        <p:txBody>
          <a:bodyPr/>
          <a:lstStyle/>
          <a:p>
            <a:pPr algn="l"/>
            <a:r>
              <a:rPr lang="en-GB" sz="2400" spc="600" dirty="0">
                <a:solidFill>
                  <a:schemeClr val="tx2"/>
                </a:solidFill>
              </a:rPr>
              <a:t>ANSWER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A1CC19E-FF7E-FE9A-EA03-BCD7CE266BD1}"/>
              </a:ext>
            </a:extLst>
          </p:cNvPr>
          <p:cNvGrpSpPr/>
          <p:nvPr/>
        </p:nvGrpSpPr>
        <p:grpSpPr>
          <a:xfrm>
            <a:off x="6373092" y="551048"/>
            <a:ext cx="5135111" cy="5130259"/>
            <a:chOff x="959593" y="1915816"/>
            <a:chExt cx="4448619" cy="4444414"/>
          </a:xfrm>
        </p:grpSpPr>
        <p:pic>
          <p:nvPicPr>
            <p:cNvPr id="14" name="Picture 13" descr="A black circle with dots in the middle&#10;&#10;Description automatically generated">
              <a:extLst>
                <a:ext uri="{FF2B5EF4-FFF2-40B4-BE49-F238E27FC236}">
                  <a16:creationId xmlns:a16="http://schemas.microsoft.com/office/drawing/2014/main" id="{2DC21D06-DB75-B745-3454-FD028C1A2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593" y="1915816"/>
              <a:ext cx="4448619" cy="4444414"/>
            </a:xfrm>
            <a:prstGeom prst="rect">
              <a:avLst/>
            </a:prstGeom>
          </p:spPr>
        </p:pic>
        <p:sp>
          <p:nvSpPr>
            <p:cNvPr id="13" name="Text Placeholder 5">
              <a:extLst>
                <a:ext uri="{FF2B5EF4-FFF2-40B4-BE49-F238E27FC236}">
                  <a16:creationId xmlns:a16="http://schemas.microsoft.com/office/drawing/2014/main" id="{27E8FD36-7485-D1AA-300B-AE49AB034637}"/>
                </a:ext>
              </a:extLst>
            </p:cNvPr>
            <p:cNvSpPr txBox="1">
              <a:spLocks/>
            </p:cNvSpPr>
            <p:nvPr/>
          </p:nvSpPr>
          <p:spPr>
            <a:xfrm>
              <a:off x="1543283" y="5366012"/>
              <a:ext cx="3281238" cy="463938"/>
            </a:xfrm>
            <a:prstGeom prst="rect">
              <a:avLst/>
            </a:prstGeom>
          </p:spPr>
          <p:txBody>
            <a:bodyPr vert="horz" lIns="91440" tIns="45720" rIns="91440" bIns="45720" rtlCol="0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#LOL #Genesis21</a:t>
              </a:r>
            </a:p>
          </p:txBody>
        </p:sp>
        <p:sp>
          <p:nvSpPr>
            <p:cNvPr id="15" name="Title 3">
              <a:extLst>
                <a:ext uri="{FF2B5EF4-FFF2-40B4-BE49-F238E27FC236}">
                  <a16:creationId xmlns:a16="http://schemas.microsoft.com/office/drawing/2014/main" id="{A4BB5961-B546-3072-2FE1-97879EB33A42}"/>
                </a:ext>
              </a:extLst>
            </p:cNvPr>
            <p:cNvSpPr txBox="1">
              <a:spLocks/>
            </p:cNvSpPr>
            <p:nvPr/>
          </p:nvSpPr>
          <p:spPr>
            <a:xfrm>
              <a:off x="1374385" y="3095148"/>
              <a:ext cx="3619036" cy="209572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Sarah was 90 when God </a:t>
              </a:r>
              <a:br>
                <a:rPr lang="en-GB" sz="24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24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said she’d give birth to a son. It seemed crazy, she couldn’t help but laugh at the idea, but then nine months later she gave birth to Isaac (whose name means ‘he laughs’) </a:t>
              </a:r>
            </a:p>
          </p:txBody>
        </p:sp>
        <p:sp>
          <p:nvSpPr>
            <p:cNvPr id="16" name="Text Placeholder 5">
              <a:extLst>
                <a:ext uri="{FF2B5EF4-FFF2-40B4-BE49-F238E27FC236}">
                  <a16:creationId xmlns:a16="http://schemas.microsoft.com/office/drawing/2014/main" id="{B675FCB4-2988-0BB4-4067-8A456E00D67E}"/>
                </a:ext>
              </a:extLst>
            </p:cNvPr>
            <p:cNvSpPr txBox="1">
              <a:spLocks/>
            </p:cNvSpPr>
            <p:nvPr/>
          </p:nvSpPr>
          <p:spPr>
            <a:xfrm>
              <a:off x="1521391" y="2371027"/>
              <a:ext cx="3325023" cy="41594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Did you know?</a:t>
              </a:r>
            </a:p>
          </p:txBody>
        </p:sp>
      </p:grpSp>
      <p:pic>
        <p:nvPicPr>
          <p:cNvPr id="21" name="Graphic 20">
            <a:extLst>
              <a:ext uri="{FF2B5EF4-FFF2-40B4-BE49-F238E27FC236}">
                <a16:creationId xmlns:a16="http://schemas.microsoft.com/office/drawing/2014/main" id="{56038F54-7680-211D-D782-96374AD7E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925558" flipH="1">
            <a:off x="1270866" y="1643261"/>
            <a:ext cx="969908" cy="923330"/>
          </a:xfrm>
          <a:prstGeom prst="rect">
            <a:avLst/>
          </a:prstGeom>
        </p:spPr>
      </p:pic>
      <p:sp>
        <p:nvSpPr>
          <p:cNvPr id="2" name="Graphic 3">
            <a:extLst>
              <a:ext uri="{FF2B5EF4-FFF2-40B4-BE49-F238E27FC236}">
                <a16:creationId xmlns:a16="http://schemas.microsoft.com/office/drawing/2014/main" id="{D07C6075-44B8-E132-ED3F-A5BFF978CC46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4D4061F5-3E72-CC02-6F20-05AA686507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EXODUS</a:t>
            </a:r>
          </a:p>
        </p:txBody>
      </p:sp>
    </p:spTree>
    <p:extLst>
      <p:ext uri="{BB962C8B-B14F-4D97-AF65-F5344CB8AC3E}">
        <p14:creationId xmlns:p14="http://schemas.microsoft.com/office/powerpoint/2010/main" val="154391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637" y="2100944"/>
            <a:ext cx="6958884" cy="1344984"/>
          </a:xfrm>
        </p:spPr>
        <p:txBody>
          <a:bodyPr/>
          <a:lstStyle/>
          <a:p>
            <a:pPr algn="l"/>
            <a:r>
              <a:rPr lang="en-GB" sz="8800" b="1" dirty="0">
                <a:solidFill>
                  <a:schemeClr val="accent1"/>
                </a:solidFill>
                <a:latin typeface="Acumin Pro" panose="020B0504020202020204" pitchFamily="34" charset="77"/>
              </a:rPr>
              <a:t>Character 3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A94FB49-3698-7A0F-5C46-F8F4CD683A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0637" y="1522895"/>
            <a:ext cx="9144000" cy="661720"/>
          </a:xfrm>
        </p:spPr>
        <p:txBody>
          <a:bodyPr/>
          <a:lstStyle/>
          <a:p>
            <a:pPr algn="l"/>
            <a:r>
              <a:rPr lang="en-GB" sz="4000" spc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BEAT 2 EXODUS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2742FADD-6252-0F3B-DA89-E1521CFC3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75017" y="3283566"/>
            <a:ext cx="5579130" cy="308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8075" y="1720841"/>
            <a:ext cx="8395852" cy="3416320"/>
          </a:xfrm>
        </p:spPr>
        <p:txBody>
          <a:bodyPr/>
          <a:lstStyle/>
          <a:p>
            <a:r>
              <a:rPr lang="en-GB" sz="6000" dirty="0"/>
              <a:t>Conned his brother </a:t>
            </a:r>
            <a:br>
              <a:rPr lang="en-GB" sz="6000" dirty="0"/>
            </a:br>
            <a:r>
              <a:rPr lang="en-GB" sz="6000" dirty="0"/>
              <a:t>out of the bulk of the family inheritance.</a:t>
            </a:r>
            <a:br>
              <a:rPr lang="en-GB" sz="6000" dirty="0"/>
            </a:br>
            <a:r>
              <a:rPr kumimoji="0" lang="en-GB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#ConArtist</a:t>
            </a:r>
            <a:endParaRPr lang="en-GB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spc="600" dirty="0">
                <a:latin typeface="Calibri" panose="020F0502020204030204" pitchFamily="34" charset="0"/>
                <a:cs typeface="Calibri" panose="020F0502020204030204" pitchFamily="34" charset="0"/>
              </a:rPr>
              <a:t>CLUE 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E24371-613B-5089-077F-A6771AC93C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EXODUS</a:t>
            </a:r>
          </a:p>
        </p:txBody>
      </p:sp>
    </p:spTree>
    <p:extLst>
      <p:ext uri="{BB962C8B-B14F-4D97-AF65-F5344CB8AC3E}">
        <p14:creationId xmlns:p14="http://schemas.microsoft.com/office/powerpoint/2010/main" val="2755371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430" y="2124798"/>
            <a:ext cx="8520157" cy="2608406"/>
          </a:xfrm>
        </p:spPr>
        <p:txBody>
          <a:bodyPr/>
          <a:lstStyle/>
          <a:p>
            <a:r>
              <a:rPr lang="en-GB" dirty="0"/>
              <a:t>Not a hairy bloke, (unlike his brother)! </a:t>
            </a:r>
            <a:br>
              <a:rPr lang="en-GB" dirty="0"/>
            </a:br>
            <a:r>
              <a:rPr kumimoji="0" lang="en-GB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#</a:t>
            </a:r>
            <a:r>
              <a:rPr kumimoji="0" lang="en-GB" b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WhoNeedsShavingFoam</a:t>
            </a:r>
            <a:endParaRPr lang="en-GB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spc="600" dirty="0">
                <a:latin typeface="Calibri" panose="020F0502020204030204" pitchFamily="34" charset="0"/>
                <a:cs typeface="Calibri" panose="020F0502020204030204" pitchFamily="34" charset="0"/>
              </a:rPr>
              <a:t>CLUE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01188" y="6203950"/>
            <a:ext cx="2432050" cy="481013"/>
          </a:xfrm>
        </p:spPr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EXODUS</a:t>
            </a:r>
          </a:p>
        </p:txBody>
      </p:sp>
    </p:spTree>
    <p:extLst>
      <p:ext uri="{BB962C8B-B14F-4D97-AF65-F5344CB8AC3E}">
        <p14:creationId xmlns:p14="http://schemas.microsoft.com/office/powerpoint/2010/main" val="2947601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529" y="2136338"/>
            <a:ext cx="8672944" cy="2585323"/>
          </a:xfrm>
        </p:spPr>
        <p:txBody>
          <a:bodyPr/>
          <a:lstStyle/>
          <a:p>
            <a:r>
              <a:rPr lang="en-GB" sz="6000" dirty="0"/>
              <a:t>Some people enjoy his crackers with cheese! </a:t>
            </a:r>
            <a:br>
              <a:rPr lang="en-GB" dirty="0"/>
            </a:br>
            <a:r>
              <a:rPr kumimoji="0" lang="en-GB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#</a:t>
            </a:r>
            <a:r>
              <a:rPr lang="en-GB" b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Cracking</a:t>
            </a:r>
            <a:endParaRPr lang="en-GB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spc="600" dirty="0">
                <a:latin typeface="Calibri" panose="020F0502020204030204" pitchFamily="34" charset="0"/>
                <a:cs typeface="Calibri" panose="020F0502020204030204" pitchFamily="34" charset="0"/>
              </a:rPr>
              <a:t>CLUE 3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2F4E25-F43A-737B-24E8-FD9E5B5BEF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EXODUS</a:t>
            </a:r>
          </a:p>
        </p:txBody>
      </p:sp>
    </p:spTree>
    <p:extLst>
      <p:ext uri="{BB962C8B-B14F-4D97-AF65-F5344CB8AC3E}">
        <p14:creationId xmlns:p14="http://schemas.microsoft.com/office/powerpoint/2010/main" val="1453232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3">
            <a:extLst>
              <a:ext uri="{FF2B5EF4-FFF2-40B4-BE49-F238E27FC236}">
                <a16:creationId xmlns:a16="http://schemas.microsoft.com/office/drawing/2014/main" id="{DC1FAC80-5AC4-7E01-6864-59293A1195A0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085F52-4182-6405-3473-D251D2C15246}"/>
              </a:ext>
            </a:extLst>
          </p:cNvPr>
          <p:cNvSpPr/>
          <p:nvPr/>
        </p:nvSpPr>
        <p:spPr>
          <a:xfrm>
            <a:off x="91440" y="5977497"/>
            <a:ext cx="1607820" cy="227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363" y="2441713"/>
            <a:ext cx="4498985" cy="840230"/>
          </a:xfrm>
        </p:spPr>
        <p:txBody>
          <a:bodyPr/>
          <a:lstStyle/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a. </a:t>
            </a:r>
            <a:r>
              <a:rPr lang="en-GB" sz="5400" dirty="0">
                <a:solidFill>
                  <a:schemeClr val="accent1"/>
                </a:solidFill>
              </a:rPr>
              <a:t>Esau</a:t>
            </a:r>
            <a:endParaRPr lang="en-GB" sz="5400" b="1" dirty="0">
              <a:solidFill>
                <a:schemeClr val="accent1"/>
              </a:solidFill>
              <a:latin typeface="Acumin Pro" panose="020B080402020202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sz="2400" spc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IT …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1EE63118-56B1-265B-FECF-630789A2D653}"/>
              </a:ext>
            </a:extLst>
          </p:cNvPr>
          <p:cNvSpPr txBox="1">
            <a:spLocks/>
          </p:cNvSpPr>
          <p:nvPr/>
        </p:nvSpPr>
        <p:spPr>
          <a:xfrm>
            <a:off x="2549364" y="3851707"/>
            <a:ext cx="3136658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b. Isaac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3A18BBD8-0AEC-63EC-7BBA-C77108685D72}"/>
              </a:ext>
            </a:extLst>
          </p:cNvPr>
          <p:cNvSpPr txBox="1">
            <a:spLocks/>
          </p:cNvSpPr>
          <p:nvPr/>
        </p:nvSpPr>
        <p:spPr>
          <a:xfrm>
            <a:off x="6587055" y="2441713"/>
            <a:ext cx="4228866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c. Joseph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BA8509A0-92C5-B996-106C-4BB6581A9AC7}"/>
              </a:ext>
            </a:extLst>
          </p:cNvPr>
          <p:cNvSpPr txBox="1">
            <a:spLocks/>
          </p:cNvSpPr>
          <p:nvPr/>
        </p:nvSpPr>
        <p:spPr>
          <a:xfrm>
            <a:off x="6587055" y="3851707"/>
            <a:ext cx="3667105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d. Jacob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853929B2-124C-13D8-7073-A967B97F7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7889" y="5057028"/>
            <a:ext cx="8216223" cy="166827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F0AB296E-EE8C-4E16-D9B7-9F3E603DD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7889" y="1788535"/>
            <a:ext cx="8216223" cy="166827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DEA1D1F7-8A5F-8BBF-AA48-8877CCDB96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EXODUS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E42B33D-E8F4-5F98-9B88-28C0752A6E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519" y="4715513"/>
            <a:ext cx="1237497" cy="1848511"/>
          </a:xfrm>
          <a:custGeom>
            <a:avLst/>
            <a:gdLst>
              <a:gd name="connsiteX0" fmla="*/ -51 w 1237497"/>
              <a:gd name="connsiteY0" fmla="*/ -84 h 1848511"/>
              <a:gd name="connsiteX1" fmla="*/ 1237447 w 1237497"/>
              <a:gd name="connsiteY1" fmla="*/ -84 h 1848511"/>
              <a:gd name="connsiteX2" fmla="*/ 1237447 w 1237497"/>
              <a:gd name="connsiteY2" fmla="*/ 1848428 h 1848511"/>
              <a:gd name="connsiteX3" fmla="*/ -51 w 1237497"/>
              <a:gd name="connsiteY3" fmla="*/ 1848428 h 184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7497" h="1848511">
                <a:moveTo>
                  <a:pt x="-51" y="-84"/>
                </a:moveTo>
                <a:lnTo>
                  <a:pt x="1237447" y="-84"/>
                </a:lnTo>
                <a:lnTo>
                  <a:pt x="1237447" y="1848428"/>
                </a:lnTo>
                <a:lnTo>
                  <a:pt x="-51" y="184842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601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3">
            <a:extLst>
              <a:ext uri="{FF2B5EF4-FFF2-40B4-BE49-F238E27FC236}">
                <a16:creationId xmlns:a16="http://schemas.microsoft.com/office/drawing/2014/main" id="{FEEDF15F-77A9-93DB-9F82-572974C896C4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C294788C-AF59-F44B-A6BA-BB8D75A669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EXODUS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945" y="2897033"/>
            <a:ext cx="3986253" cy="1311128"/>
          </a:xfrm>
        </p:spPr>
        <p:txBody>
          <a:bodyPr/>
          <a:lstStyle/>
          <a:p>
            <a:pPr algn="l"/>
            <a:r>
              <a:rPr lang="en-GB" sz="8800" dirty="0">
                <a:solidFill>
                  <a:schemeClr val="accent1"/>
                </a:solidFill>
              </a:rPr>
              <a:t>Jacob</a:t>
            </a:r>
            <a:endParaRPr lang="en-GB" sz="8800" b="1" dirty="0">
              <a:solidFill>
                <a:schemeClr val="accent1"/>
              </a:solidFill>
              <a:latin typeface="Acumin Pro" panose="020B080402020202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945" y="1044202"/>
            <a:ext cx="9144000" cy="426207"/>
          </a:xfrm>
        </p:spPr>
        <p:txBody>
          <a:bodyPr/>
          <a:lstStyle/>
          <a:p>
            <a:pPr algn="l"/>
            <a:r>
              <a:rPr lang="en-GB" sz="2400" spc="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ANSWER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A1CC19E-FF7E-FE9A-EA03-BCD7CE266BD1}"/>
              </a:ext>
            </a:extLst>
          </p:cNvPr>
          <p:cNvGrpSpPr/>
          <p:nvPr/>
        </p:nvGrpSpPr>
        <p:grpSpPr>
          <a:xfrm>
            <a:off x="6192983" y="487752"/>
            <a:ext cx="5119072" cy="5114232"/>
            <a:chOff x="884929" y="1841223"/>
            <a:chExt cx="4597947" cy="4593600"/>
          </a:xfrm>
        </p:grpSpPr>
        <p:pic>
          <p:nvPicPr>
            <p:cNvPr id="14" name="Picture 13" descr="A black circle with dots in the middle&#10;&#10;Description automatically generated">
              <a:extLst>
                <a:ext uri="{FF2B5EF4-FFF2-40B4-BE49-F238E27FC236}">
                  <a16:creationId xmlns:a16="http://schemas.microsoft.com/office/drawing/2014/main" id="{2DC21D06-DB75-B745-3454-FD028C1A2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929" y="1841223"/>
              <a:ext cx="4597947" cy="4593600"/>
            </a:xfrm>
            <a:prstGeom prst="rect">
              <a:avLst/>
            </a:prstGeom>
          </p:spPr>
        </p:pic>
        <p:sp>
          <p:nvSpPr>
            <p:cNvPr id="13" name="Text Placeholder 5">
              <a:extLst>
                <a:ext uri="{FF2B5EF4-FFF2-40B4-BE49-F238E27FC236}">
                  <a16:creationId xmlns:a16="http://schemas.microsoft.com/office/drawing/2014/main" id="{27E8FD36-7485-D1AA-300B-AE49AB034637}"/>
                </a:ext>
              </a:extLst>
            </p:cNvPr>
            <p:cNvSpPr txBox="1">
              <a:spLocks/>
            </p:cNvSpPr>
            <p:nvPr/>
          </p:nvSpPr>
          <p:spPr>
            <a:xfrm>
              <a:off x="1543283" y="5068787"/>
              <a:ext cx="3281238" cy="680054"/>
            </a:xfrm>
            <a:prstGeom prst="rect">
              <a:avLst/>
            </a:prstGeom>
          </p:spPr>
          <p:txBody>
            <a:bodyPr vert="horz" lIns="91440" tIns="45720" rIns="91440" bIns="45720" rtlCol="0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4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#GodWrestler #NewName #Genesis32</a:t>
              </a:r>
            </a:p>
          </p:txBody>
        </p:sp>
        <p:sp>
          <p:nvSpPr>
            <p:cNvPr id="15" name="Title 3">
              <a:extLst>
                <a:ext uri="{FF2B5EF4-FFF2-40B4-BE49-F238E27FC236}">
                  <a16:creationId xmlns:a16="http://schemas.microsoft.com/office/drawing/2014/main" id="{A4BB5961-B546-3072-2FE1-97879EB33A42}"/>
                </a:ext>
              </a:extLst>
            </p:cNvPr>
            <p:cNvSpPr txBox="1">
              <a:spLocks/>
            </p:cNvSpPr>
            <p:nvPr/>
          </p:nvSpPr>
          <p:spPr>
            <a:xfrm>
              <a:off x="1077176" y="3139746"/>
              <a:ext cx="4213454" cy="1824535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28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 wrestled God well into </a:t>
              </a:r>
              <a:br>
                <a:rPr lang="en-GB" sz="28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28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 night and dislocated his hip! Even though Jacob lost, he wouldn’t let go until God blessed him. God did </a:t>
              </a:r>
            </a:p>
          </p:txBody>
        </p:sp>
        <p:sp>
          <p:nvSpPr>
            <p:cNvPr id="16" name="Text Placeholder 5">
              <a:extLst>
                <a:ext uri="{FF2B5EF4-FFF2-40B4-BE49-F238E27FC236}">
                  <a16:creationId xmlns:a16="http://schemas.microsoft.com/office/drawing/2014/main" id="{B675FCB4-2988-0BB4-4067-8A456E00D67E}"/>
                </a:ext>
              </a:extLst>
            </p:cNvPr>
            <p:cNvSpPr txBox="1">
              <a:spLocks/>
            </p:cNvSpPr>
            <p:nvPr/>
          </p:nvSpPr>
          <p:spPr>
            <a:xfrm>
              <a:off x="1521391" y="2371027"/>
              <a:ext cx="3325023" cy="48101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Did you know?</a:t>
              </a:r>
            </a:p>
          </p:txBody>
        </p:sp>
      </p:grpSp>
      <p:pic>
        <p:nvPicPr>
          <p:cNvPr id="21" name="Graphic 20">
            <a:extLst>
              <a:ext uri="{FF2B5EF4-FFF2-40B4-BE49-F238E27FC236}">
                <a16:creationId xmlns:a16="http://schemas.microsoft.com/office/drawing/2014/main" id="{56038F54-7680-211D-D782-96374AD7E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925558" flipH="1">
            <a:off x="1270866" y="1643261"/>
            <a:ext cx="969908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8945" y="1720843"/>
            <a:ext cx="5514110" cy="3416320"/>
          </a:xfrm>
        </p:spPr>
        <p:txBody>
          <a:bodyPr/>
          <a:lstStyle/>
          <a:p>
            <a:r>
              <a:rPr lang="en-GB" sz="6000" dirty="0"/>
              <a:t>‘Where I’m from is better than it sounds’ </a:t>
            </a:r>
            <a:br>
              <a:rPr lang="en-GB" sz="6000" dirty="0"/>
            </a:b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#Ur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CEC57F-2895-4D7C-479F-3F1A8A95AB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01188" y="6203950"/>
            <a:ext cx="2432050" cy="481013"/>
          </a:xfrm>
        </p:spPr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EXODUS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82320921-A705-F06B-1B79-8A6521780B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pc="600" dirty="0"/>
              <a:t>CLUE 1</a:t>
            </a:r>
          </a:p>
        </p:txBody>
      </p:sp>
    </p:spTree>
    <p:extLst>
      <p:ext uri="{BB962C8B-B14F-4D97-AF65-F5344CB8AC3E}">
        <p14:creationId xmlns:p14="http://schemas.microsoft.com/office/powerpoint/2010/main" val="3911488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401" y="2136340"/>
            <a:ext cx="7315200" cy="2585323"/>
          </a:xfrm>
        </p:spPr>
        <p:txBody>
          <a:bodyPr/>
          <a:lstStyle/>
          <a:p>
            <a:r>
              <a:rPr lang="en-GB" sz="6000" dirty="0"/>
              <a:t>Became a Dad when he was 100 </a:t>
            </a:r>
            <a:br>
              <a:rPr lang="en-GB" dirty="0"/>
            </a:b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#</a:t>
            </a:r>
            <a:r>
              <a:rPr lang="en-GB" b="0" dirty="0" err="1">
                <a:latin typeface="Calibri" panose="020F0502020204030204" pitchFamily="34" charset="0"/>
                <a:cs typeface="Calibri" panose="020F0502020204030204" pitchFamily="34" charset="0"/>
              </a:rPr>
              <a:t>YoungAtHeart</a:t>
            </a:r>
            <a:endParaRPr lang="en-GB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spc="600" dirty="0">
                <a:latin typeface="Calibri Light" panose="020F0302020204030204" pitchFamily="34" charset="0"/>
                <a:cs typeface="Calibri Light" panose="020F0302020204030204" pitchFamily="34" charset="0"/>
              </a:rPr>
              <a:t>CLUE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01188" y="6203950"/>
            <a:ext cx="2432050" cy="481013"/>
          </a:xfrm>
        </p:spPr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EXODUS</a:t>
            </a:r>
          </a:p>
        </p:txBody>
      </p:sp>
    </p:spTree>
    <p:extLst>
      <p:ext uri="{BB962C8B-B14F-4D97-AF65-F5344CB8AC3E}">
        <p14:creationId xmlns:p14="http://schemas.microsoft.com/office/powerpoint/2010/main" val="633188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9538" y="1720840"/>
            <a:ext cx="9432925" cy="3416320"/>
          </a:xfrm>
        </p:spPr>
        <p:txBody>
          <a:bodyPr/>
          <a:lstStyle/>
          <a:p>
            <a:r>
              <a:rPr lang="en-GB" sz="6000" dirty="0"/>
              <a:t>One day he’ll have </a:t>
            </a:r>
            <a:br>
              <a:rPr lang="en-GB" sz="6000" dirty="0"/>
            </a:br>
            <a:r>
              <a:rPr lang="en-GB" sz="6000" dirty="0"/>
              <a:t>more kids than stars in the Milky Way galaxy! </a:t>
            </a:r>
            <a:br>
              <a:rPr lang="en-GB" dirty="0"/>
            </a:b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#TwinkleTwinkle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spc="600" dirty="0">
                <a:latin typeface="Calibri" panose="020F0502020204030204" pitchFamily="34" charset="0"/>
                <a:cs typeface="Calibri" panose="020F0502020204030204" pitchFamily="34" charset="0"/>
              </a:rPr>
              <a:t>CLUE 3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A3978D3-2093-7090-1AE7-912E25921A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EXODUS</a:t>
            </a:r>
          </a:p>
        </p:txBody>
      </p:sp>
    </p:spTree>
    <p:extLst>
      <p:ext uri="{BB962C8B-B14F-4D97-AF65-F5344CB8AC3E}">
        <p14:creationId xmlns:p14="http://schemas.microsoft.com/office/powerpoint/2010/main" val="3138148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328" y="2441713"/>
            <a:ext cx="3136658" cy="840230"/>
          </a:xfrm>
        </p:spPr>
        <p:txBody>
          <a:bodyPr/>
          <a:lstStyle/>
          <a:p>
            <a:pPr algn="l"/>
            <a:r>
              <a:rPr lang="en-GB" sz="5400" dirty="0">
                <a:solidFill>
                  <a:schemeClr val="accent1"/>
                </a:solidFill>
              </a:rPr>
              <a:t>a. David</a:t>
            </a:r>
            <a:endParaRPr lang="en-GB" sz="5400" b="1" dirty="0">
              <a:solidFill>
                <a:schemeClr val="accent1"/>
              </a:solidFill>
              <a:latin typeface="Acumin Pro" panose="020B080402020202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sz="2400" spc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IT …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1EE63118-56B1-265B-FECF-630789A2D653}"/>
              </a:ext>
            </a:extLst>
          </p:cNvPr>
          <p:cNvSpPr txBox="1">
            <a:spLocks/>
          </p:cNvSpPr>
          <p:nvPr/>
        </p:nvSpPr>
        <p:spPr>
          <a:xfrm>
            <a:off x="1981327" y="3851707"/>
            <a:ext cx="3884081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b. Abraham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3A18BBD8-0AEC-63EC-7BBA-C77108685D72}"/>
              </a:ext>
            </a:extLst>
          </p:cNvPr>
          <p:cNvSpPr txBox="1">
            <a:spLocks/>
          </p:cNvSpPr>
          <p:nvPr/>
        </p:nvSpPr>
        <p:spPr>
          <a:xfrm>
            <a:off x="6520558" y="2441713"/>
            <a:ext cx="4228866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c. Noah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BA8509A0-92C5-B996-106C-4BB6581A9AC7}"/>
              </a:ext>
            </a:extLst>
          </p:cNvPr>
          <p:cNvSpPr txBox="1">
            <a:spLocks/>
          </p:cNvSpPr>
          <p:nvPr/>
        </p:nvSpPr>
        <p:spPr>
          <a:xfrm>
            <a:off x="6520558" y="3851707"/>
            <a:ext cx="3667105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d. Adam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853929B2-124C-13D8-7073-A967B97F7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7889" y="5057028"/>
            <a:ext cx="8216223" cy="166827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F0AB296E-EE8C-4E16-D9B7-9F3E603DD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7889" y="1788535"/>
            <a:ext cx="8216223" cy="166827"/>
          </a:xfrm>
          <a:prstGeom prst="rect">
            <a:avLst/>
          </a:prstGeom>
        </p:spPr>
      </p:pic>
      <p:sp>
        <p:nvSpPr>
          <p:cNvPr id="2" name="Graphic 3">
            <a:extLst>
              <a:ext uri="{FF2B5EF4-FFF2-40B4-BE49-F238E27FC236}">
                <a16:creationId xmlns:a16="http://schemas.microsoft.com/office/drawing/2014/main" id="{9F03E803-1534-0BAC-89C1-81BF23842D27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0FB10A3D-B004-8E7E-4B19-C9D5F66157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EXODUS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CD2ECC-3E7E-44A5-D2A5-EADFDA230BAB}"/>
              </a:ext>
            </a:extLst>
          </p:cNvPr>
          <p:cNvSpPr/>
          <p:nvPr/>
        </p:nvSpPr>
        <p:spPr>
          <a:xfrm>
            <a:off x="91440" y="5977497"/>
            <a:ext cx="1607820" cy="227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raphic 6">
            <a:extLst>
              <a:ext uri="{FF2B5EF4-FFF2-40B4-BE49-F238E27FC236}">
                <a16:creationId xmlns:a16="http://schemas.microsoft.com/office/drawing/2014/main" id="{C44EB031-6C74-B668-5D71-B7DEAD5DC1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519" y="4715513"/>
            <a:ext cx="1237497" cy="1848511"/>
          </a:xfrm>
          <a:custGeom>
            <a:avLst/>
            <a:gdLst>
              <a:gd name="connsiteX0" fmla="*/ -51 w 1237497"/>
              <a:gd name="connsiteY0" fmla="*/ -84 h 1848511"/>
              <a:gd name="connsiteX1" fmla="*/ 1237447 w 1237497"/>
              <a:gd name="connsiteY1" fmla="*/ -84 h 1848511"/>
              <a:gd name="connsiteX2" fmla="*/ 1237447 w 1237497"/>
              <a:gd name="connsiteY2" fmla="*/ 1848428 h 1848511"/>
              <a:gd name="connsiteX3" fmla="*/ -51 w 1237497"/>
              <a:gd name="connsiteY3" fmla="*/ 1848428 h 184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7497" h="1848511">
                <a:moveTo>
                  <a:pt x="-51" y="-84"/>
                </a:moveTo>
                <a:lnTo>
                  <a:pt x="1237447" y="-84"/>
                </a:lnTo>
                <a:lnTo>
                  <a:pt x="1237447" y="1848428"/>
                </a:lnTo>
                <a:lnTo>
                  <a:pt x="-51" y="184842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9945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945" y="2287636"/>
            <a:ext cx="5257339" cy="2529923"/>
          </a:xfrm>
        </p:spPr>
        <p:txBody>
          <a:bodyPr/>
          <a:lstStyle/>
          <a:p>
            <a:pPr algn="l"/>
            <a:r>
              <a:rPr lang="en-GB" sz="8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Abraham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945" y="1044202"/>
            <a:ext cx="9144000" cy="426207"/>
          </a:xfrm>
        </p:spPr>
        <p:txBody>
          <a:bodyPr/>
          <a:lstStyle/>
          <a:p>
            <a:pPr algn="l"/>
            <a:r>
              <a:rPr lang="en-GB" sz="2400" spc="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ANSWER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A1CC19E-FF7E-FE9A-EA03-BCD7CE266BD1}"/>
              </a:ext>
            </a:extLst>
          </p:cNvPr>
          <p:cNvGrpSpPr/>
          <p:nvPr/>
        </p:nvGrpSpPr>
        <p:grpSpPr>
          <a:xfrm>
            <a:off x="6720975" y="808341"/>
            <a:ext cx="4448619" cy="4444414"/>
            <a:chOff x="959593" y="1915816"/>
            <a:chExt cx="4448619" cy="4444414"/>
          </a:xfrm>
        </p:grpSpPr>
        <p:pic>
          <p:nvPicPr>
            <p:cNvPr id="14" name="Picture 13" descr="A black circle with dots in the middle&#10;&#10;Description automatically generated">
              <a:extLst>
                <a:ext uri="{FF2B5EF4-FFF2-40B4-BE49-F238E27FC236}">
                  <a16:creationId xmlns:a16="http://schemas.microsoft.com/office/drawing/2014/main" id="{2DC21D06-DB75-B745-3454-FD028C1A2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593" y="1915816"/>
              <a:ext cx="4448619" cy="4444414"/>
            </a:xfrm>
            <a:prstGeom prst="rect">
              <a:avLst/>
            </a:prstGeom>
          </p:spPr>
        </p:pic>
        <p:sp>
          <p:nvSpPr>
            <p:cNvPr id="13" name="Text Placeholder 5">
              <a:extLst>
                <a:ext uri="{FF2B5EF4-FFF2-40B4-BE49-F238E27FC236}">
                  <a16:creationId xmlns:a16="http://schemas.microsoft.com/office/drawing/2014/main" id="{27E8FD36-7485-D1AA-300B-AE49AB034637}"/>
                </a:ext>
              </a:extLst>
            </p:cNvPr>
            <p:cNvSpPr txBox="1">
              <a:spLocks/>
            </p:cNvSpPr>
            <p:nvPr/>
          </p:nvSpPr>
          <p:spPr>
            <a:xfrm>
              <a:off x="1211804" y="5020034"/>
              <a:ext cx="3944196" cy="59093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  <a:spcBef>
                  <a:spcPts val="0"/>
                </a:spcBef>
              </a:pPr>
              <a:r>
                <a:rPr lang="en-GB" sz="20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</a:t>
              </a:r>
              <a:r>
                <a:rPr lang="en-GB" sz="2000" dirty="0" err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PassMeThatHubbleTelescope</a:t>
              </a:r>
              <a:r>
                <a:rPr lang="en-GB" sz="20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#Genesis26.4</a:t>
              </a:r>
            </a:p>
          </p:txBody>
        </p:sp>
        <p:sp>
          <p:nvSpPr>
            <p:cNvPr id="15" name="Title 3">
              <a:extLst>
                <a:ext uri="{FF2B5EF4-FFF2-40B4-BE49-F238E27FC236}">
                  <a16:creationId xmlns:a16="http://schemas.microsoft.com/office/drawing/2014/main" id="{A4BB5961-B546-3072-2FE1-97879EB33A42}"/>
                </a:ext>
              </a:extLst>
            </p:cNvPr>
            <p:cNvSpPr txBox="1">
              <a:spLocks/>
            </p:cNvSpPr>
            <p:nvPr/>
          </p:nvSpPr>
          <p:spPr>
            <a:xfrm>
              <a:off x="1419623" y="3090420"/>
              <a:ext cx="3528560" cy="186512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God promised that his children would outnumber the stars in the sky </a:t>
              </a:r>
            </a:p>
          </p:txBody>
        </p:sp>
        <p:sp>
          <p:nvSpPr>
            <p:cNvPr id="16" name="Text Placeholder 5">
              <a:extLst>
                <a:ext uri="{FF2B5EF4-FFF2-40B4-BE49-F238E27FC236}">
                  <a16:creationId xmlns:a16="http://schemas.microsoft.com/office/drawing/2014/main" id="{B675FCB4-2988-0BB4-4067-8A456E00D67E}"/>
                </a:ext>
              </a:extLst>
            </p:cNvPr>
            <p:cNvSpPr txBox="1">
              <a:spLocks/>
            </p:cNvSpPr>
            <p:nvPr/>
          </p:nvSpPr>
          <p:spPr>
            <a:xfrm>
              <a:off x="1521391" y="2371027"/>
              <a:ext cx="3325023" cy="48013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Did you know?</a:t>
              </a:r>
            </a:p>
          </p:txBody>
        </p:sp>
      </p:grpSp>
      <p:pic>
        <p:nvPicPr>
          <p:cNvPr id="21" name="Graphic 20">
            <a:extLst>
              <a:ext uri="{FF2B5EF4-FFF2-40B4-BE49-F238E27FC236}">
                <a16:creationId xmlns:a16="http://schemas.microsoft.com/office/drawing/2014/main" id="{56038F54-7680-211D-D782-96374AD7E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925558" flipH="1">
            <a:off x="1270866" y="1643261"/>
            <a:ext cx="969908" cy="923330"/>
          </a:xfrm>
          <a:prstGeom prst="rect">
            <a:avLst/>
          </a:prstGeom>
        </p:spPr>
      </p:pic>
      <p:sp>
        <p:nvSpPr>
          <p:cNvPr id="2" name="Graphic 3">
            <a:extLst>
              <a:ext uri="{FF2B5EF4-FFF2-40B4-BE49-F238E27FC236}">
                <a16:creationId xmlns:a16="http://schemas.microsoft.com/office/drawing/2014/main" id="{C5179AB8-6336-0D8B-1CCC-807EA78F1DC1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AFCC4CA8-0384-32CB-2E77-46F0B70776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EXODUS</a:t>
            </a:r>
          </a:p>
        </p:txBody>
      </p:sp>
    </p:spTree>
    <p:extLst>
      <p:ext uri="{BB962C8B-B14F-4D97-AF65-F5344CB8AC3E}">
        <p14:creationId xmlns:p14="http://schemas.microsoft.com/office/powerpoint/2010/main" val="203531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637" y="2100944"/>
            <a:ext cx="6958884" cy="1344984"/>
          </a:xfrm>
        </p:spPr>
        <p:txBody>
          <a:bodyPr/>
          <a:lstStyle/>
          <a:p>
            <a:pPr algn="l"/>
            <a:r>
              <a:rPr lang="en-GB" sz="8800" b="1" dirty="0">
                <a:solidFill>
                  <a:schemeClr val="accent1"/>
                </a:solidFill>
                <a:latin typeface="Acumin Pro" panose="020B0504020202020204" pitchFamily="34" charset="77"/>
              </a:rPr>
              <a:t>Character 2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A94FB49-3698-7A0F-5C46-F8F4CD683A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0637" y="1522895"/>
            <a:ext cx="9144000" cy="661720"/>
          </a:xfrm>
        </p:spPr>
        <p:txBody>
          <a:bodyPr/>
          <a:lstStyle/>
          <a:p>
            <a:pPr algn="l"/>
            <a:r>
              <a:rPr lang="en-GB" sz="4000" spc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BEAT 2 EXODUS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2742FADD-6252-0F3B-DA89-E1521CFC3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75017" y="3283566"/>
            <a:ext cx="5579130" cy="308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15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9538" y="2551838"/>
            <a:ext cx="9432925" cy="1754326"/>
          </a:xfrm>
        </p:spPr>
        <p:txBody>
          <a:bodyPr/>
          <a:lstStyle/>
          <a:p>
            <a:r>
              <a:rPr lang="en-GB" sz="6000" dirty="0"/>
              <a:t>Her hubby was Abraham </a:t>
            </a:r>
            <a:br>
              <a:rPr lang="en-GB" dirty="0"/>
            </a:b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#DatingABlokeFromUr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spc="600" dirty="0">
                <a:latin typeface="Calibri" panose="020F0502020204030204" pitchFamily="34" charset="0"/>
                <a:cs typeface="Calibri" panose="020F0502020204030204" pitchFamily="34" charset="0"/>
              </a:rPr>
              <a:t>CLUE 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A8F81B1-34A0-499C-262C-8FA7085974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EXODUS</a:t>
            </a:r>
          </a:p>
        </p:txBody>
      </p:sp>
    </p:spTree>
    <p:extLst>
      <p:ext uri="{BB962C8B-B14F-4D97-AF65-F5344CB8AC3E}">
        <p14:creationId xmlns:p14="http://schemas.microsoft.com/office/powerpoint/2010/main" val="706975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2" y="2136339"/>
            <a:ext cx="9143998" cy="2585323"/>
          </a:xfrm>
        </p:spPr>
        <p:txBody>
          <a:bodyPr/>
          <a:lstStyle/>
          <a:p>
            <a:r>
              <a:rPr lang="en-GB" sz="6000" dirty="0"/>
              <a:t>‘Give birth at my age? Are you having a laugh?!’</a:t>
            </a:r>
            <a:br>
              <a:rPr lang="en-GB" dirty="0"/>
            </a:b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#LOL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spc="600" dirty="0">
                <a:latin typeface="Calibri" panose="020F0502020204030204" pitchFamily="34" charset="0"/>
                <a:cs typeface="Calibri" panose="020F0502020204030204" pitchFamily="34" charset="0"/>
              </a:rPr>
              <a:t>CLUE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01188" y="6203950"/>
            <a:ext cx="2432050" cy="481013"/>
          </a:xfrm>
        </p:spPr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EXODUS</a:t>
            </a:r>
          </a:p>
        </p:txBody>
      </p:sp>
    </p:spTree>
    <p:extLst>
      <p:ext uri="{BB962C8B-B14F-4D97-AF65-F5344CB8AC3E}">
        <p14:creationId xmlns:p14="http://schemas.microsoft.com/office/powerpoint/2010/main" val="3117961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BO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6F49"/>
      </a:accent1>
      <a:accent2>
        <a:srgbClr val="3A3A3A"/>
      </a:accent2>
      <a:accent3>
        <a:srgbClr val="FF6F49"/>
      </a:accent3>
      <a:accent4>
        <a:srgbClr val="000000"/>
      </a:accent4>
      <a:accent5>
        <a:srgbClr val="3A3A3A"/>
      </a:accent5>
      <a:accent6>
        <a:srgbClr val="FF6F49"/>
      </a:accent6>
      <a:hlink>
        <a:srgbClr val="FF6F49"/>
      </a:hlink>
      <a:folHlink>
        <a:srgbClr val="FF6F49"/>
      </a:folHlink>
    </a:clrScheme>
    <a:fontScheme name="SBOS">
      <a:majorFont>
        <a:latin typeface="Acumin VF Black"/>
        <a:ea typeface=""/>
        <a:cs typeface=""/>
      </a:majorFont>
      <a:minorFont>
        <a:latin typeface="Degular Display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SBO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6F49"/>
      </a:accent1>
      <a:accent2>
        <a:srgbClr val="3A3A3A"/>
      </a:accent2>
      <a:accent3>
        <a:srgbClr val="FF6F49"/>
      </a:accent3>
      <a:accent4>
        <a:srgbClr val="000000"/>
      </a:accent4>
      <a:accent5>
        <a:srgbClr val="3A3A3A"/>
      </a:accent5>
      <a:accent6>
        <a:srgbClr val="FF6F49"/>
      </a:accent6>
      <a:hlink>
        <a:srgbClr val="FF6F49"/>
      </a:hlink>
      <a:folHlink>
        <a:srgbClr val="FF6F49"/>
      </a:folHlink>
    </a:clrScheme>
    <a:fontScheme name="SBOS">
      <a:majorFont>
        <a:latin typeface="Acumin VF Black"/>
        <a:ea typeface=""/>
        <a:cs typeface=""/>
      </a:majorFont>
      <a:minorFont>
        <a:latin typeface="Degular Display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26F7AD6C73804DB2A5E5A391E66CD1" ma:contentTypeVersion="18" ma:contentTypeDescription="Create a new document." ma:contentTypeScope="" ma:versionID="752e313ad765e99e6fc7e8b4c1f11eea">
  <xsd:schema xmlns:xsd="http://www.w3.org/2001/XMLSchema" xmlns:xs="http://www.w3.org/2001/XMLSchema" xmlns:p="http://schemas.microsoft.com/office/2006/metadata/properties" xmlns:ns2="95349fc5-c3d8-45f3-8209-c6ae2bdc1e25" xmlns:ns3="1dda10d2-c5af-47df-8219-fbe0d567efd6" targetNamespace="http://schemas.microsoft.com/office/2006/metadata/properties" ma:root="true" ma:fieldsID="1ff64ffd3766bba46fadb3dcb87147d4" ns2:_="" ns3:_="">
    <xsd:import namespace="95349fc5-c3d8-45f3-8209-c6ae2bdc1e25"/>
    <xsd:import namespace="1dda10d2-c5af-47df-8219-fbe0d567ef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349fc5-c3d8-45f3-8209-c6ae2bdc1e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ce5013a-73bb-4ee7-9a0a-76dd6df3d6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da10d2-c5af-47df-8219-fbe0d567efd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dd31ca6-7305-4afc-9474-9c58b8ddb83d}" ma:internalName="TaxCatchAll" ma:showField="CatchAllData" ma:web="1dda10d2-c5af-47df-8219-fbe0d567ef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da10d2-c5af-47df-8219-fbe0d567efd6" xsi:nil="true"/>
    <lcf76f155ced4ddcb4097134ff3c332f xmlns="95349fc5-c3d8-45f3-8209-c6ae2bdc1e25">
      <Terms xmlns="http://schemas.microsoft.com/office/infopath/2007/PartnerControls"/>
    </lcf76f155ced4ddcb4097134ff3c332f>
    <SharedWithUsers xmlns="1dda10d2-c5af-47df-8219-fbe0d567efd6">
      <UserInfo>
        <DisplayName/>
        <AccountId xsi:nil="true"/>
        <AccountType/>
      </UserInfo>
    </SharedWithUsers>
    <MediaLengthInSeconds xmlns="95349fc5-c3d8-45f3-8209-c6ae2bdc1e25" xsi:nil="true"/>
  </documentManagement>
</p:properties>
</file>

<file path=customXml/itemProps1.xml><?xml version="1.0" encoding="utf-8"?>
<ds:datastoreItem xmlns:ds="http://schemas.openxmlformats.org/officeDocument/2006/customXml" ds:itemID="{7D668CAC-8970-43AC-B646-D9065F748A35}"/>
</file>

<file path=customXml/itemProps2.xml><?xml version="1.0" encoding="utf-8"?>
<ds:datastoreItem xmlns:ds="http://schemas.openxmlformats.org/officeDocument/2006/customXml" ds:itemID="{453CAF92-F049-4255-BE6D-B5960D8A98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B85636-C20C-45C7-8DED-24DC0DAFB22E}">
  <ds:schemaRefs>
    <ds:schemaRef ds:uri="http://schemas.microsoft.com/office/2006/metadata/properties"/>
    <ds:schemaRef ds:uri="http://schemas.microsoft.com/office/infopath/2007/PartnerControls"/>
    <ds:schemaRef ds:uri="1dda10d2-c5af-47df-8219-fbe0d567efd6"/>
    <ds:schemaRef ds:uri="95349fc5-c3d8-45f3-8209-c6ae2bdc1e2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323</Words>
  <Application>Microsoft Macintosh PowerPoint</Application>
  <PresentationFormat>Widescreen</PresentationFormat>
  <Paragraphs>69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Calibri</vt:lpstr>
      <vt:lpstr>Acumin Pro</vt:lpstr>
      <vt:lpstr>Acumin VF Black</vt:lpstr>
      <vt:lpstr>Calibri Light</vt:lpstr>
      <vt:lpstr>Looking Flowers Caps</vt:lpstr>
      <vt:lpstr>Degular Display Semibold</vt:lpstr>
      <vt:lpstr>Arial</vt:lpstr>
      <vt:lpstr>Office Theme</vt:lpstr>
      <vt:lpstr>1_Office Theme</vt:lpstr>
      <vt:lpstr>Character 1</vt:lpstr>
      <vt:lpstr>‘Where I’m from is better than it sounds’  #Ur</vt:lpstr>
      <vt:lpstr>Became a Dad when he was 100  #YoungAtHeart</vt:lpstr>
      <vt:lpstr>One day he’ll have  more kids than stars in the Milky Way galaxy!  #TwinkleTwinkle</vt:lpstr>
      <vt:lpstr>a. David</vt:lpstr>
      <vt:lpstr>Abraham</vt:lpstr>
      <vt:lpstr>Character 2</vt:lpstr>
      <vt:lpstr>Her hubby was Abraham  #DatingABlokeFromUr</vt:lpstr>
      <vt:lpstr>‘Give birth at my age? Are you having a laugh?!’ #LOL</vt:lpstr>
      <vt:lpstr>She lived to be 127  #YouLookGoodForYourAge</vt:lpstr>
      <vt:lpstr>a. Eve</vt:lpstr>
      <vt:lpstr>Sarah</vt:lpstr>
      <vt:lpstr>Character 3</vt:lpstr>
      <vt:lpstr>Conned his brother  out of the bulk of the family inheritance. #ConArtist</vt:lpstr>
      <vt:lpstr>Not a hairy bloke, (unlike his brother)!  #WhoNeedsShavingFoam</vt:lpstr>
      <vt:lpstr>Some people enjoy his crackers with cheese!  #Cracking</vt:lpstr>
      <vt:lpstr>a. Esau</vt:lpstr>
      <vt:lpstr>Jacob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Clark</dc:creator>
  <cp:lastModifiedBy>Joshua Mutton</cp:lastModifiedBy>
  <cp:revision>14</cp:revision>
  <dcterms:created xsi:type="dcterms:W3CDTF">2024-03-28T08:18:40Z</dcterms:created>
  <dcterms:modified xsi:type="dcterms:W3CDTF">2024-09-19T09:02:29Z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0x0101009926F7AD6C73804DB2A5E5A391E66CD1</vt:lpwstr>
  </property>
  <property fmtid="{D5CDD505-2E9C-101B-9397-08002B2CF9AE}" pid="3" name="Order">
    <vt:r8>746300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MediaServiceImageTags">
    <vt:lpwstr/>
  </property>
</Properties>
</file>