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7" r:id="rId5"/>
  </p:sldIdLst>
  <p:sldSz cx="12192000" cy="6858000"/>
  <p:notesSz cx="6858000" cy="9144000"/>
  <p:embeddedFontLst>
    <p:embeddedFont>
      <p:font typeface="Acumin Pro" panose="020B0504020202020204" pitchFamily="34" charset="77"/>
      <p:regular r:id="rId6"/>
      <p:bold r:id="rId7"/>
      <p:italic r:id="rId8"/>
      <p:boldItalic r:id="rId9"/>
    </p:embeddedFont>
    <p:embeddedFont>
      <p:font typeface="Acumin VF Black" panose="020F0502020204030204" pitchFamily="34" charset="0"/>
      <p:regular r:id="rId10"/>
      <p:bold r:id="rId11"/>
      <p:italic r:id="rId12"/>
      <p:boldItalic r:id="rId13"/>
    </p:embeddedFont>
    <p:embeddedFont>
      <p:font typeface="Degular Display Semibold" panose="020F0502020204030204" pitchFamily="34" charset="0"/>
      <p:regular r:id="rId14"/>
      <p:bold r:id="rId15"/>
      <p:italic r:id="rId16"/>
      <p:boldItalic r:id="rId17"/>
    </p:embeddedFont>
    <p:embeddedFont>
      <p:font typeface="Looking Flowers Caps" panose="020F07020304040A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2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 b="0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2760"/>
            <a:ext cx="9144000" cy="342723"/>
          </a:xfrm>
        </p:spPr>
        <p:txBody>
          <a:bodyPr anchor="ctr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600992"/>
            <a:ext cx="9144000" cy="547842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277565-0312-B1A4-E42B-550F15EA3C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39B29905-81B3-B007-2172-9B32C9ADAE58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449D08E-115D-76B3-1FDD-AF957A7DCF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609C8BBB-3F80-8C16-FA97-B1C35063E1F2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3726CA1-114E-C778-58EC-1001F92E92DF}"/>
              </a:ext>
            </a:extLst>
          </p:cNvPr>
          <p:cNvSpPr txBox="1">
            <a:spLocks/>
          </p:cNvSpPr>
          <p:nvPr/>
        </p:nvSpPr>
        <p:spPr>
          <a:xfrm>
            <a:off x="1052945" y="1305464"/>
            <a:ext cx="10086110" cy="3831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If your best friend was beaten up by a gang </a:t>
            </a:r>
            <a:r>
              <a:rPr lang="en-GB" sz="5400" b="1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without having </a:t>
            </a:r>
            <a:r>
              <a:rPr lang="en-GB" sz="5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done anything wrong, how would you feel? </a:t>
            </a:r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What would you do?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08DE6F-09BC-D052-C956-2D201EEBD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3768526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D5261881-2CC5-4615-A326-589A42B00E40}"/>
</file>

<file path=customXml/itemProps2.xml><?xml version="1.0" encoding="utf-8"?>
<ds:datastoreItem xmlns:ds="http://schemas.openxmlformats.org/officeDocument/2006/customXml" ds:itemID="{0BAF8CA5-E33A-4904-99F1-E6588E550C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0FACF3-3969-48AE-8993-5C6781E9E5C5}">
  <ds:schemaRefs>
    <ds:schemaRef ds:uri="http://schemas.microsoft.com/office/2006/metadata/properties"/>
    <ds:schemaRef ds:uri="http://schemas.microsoft.com/office/infopath/2007/PartnerControls"/>
    <ds:schemaRef ds:uri="1dda10d2-c5af-47df-8219-fbe0d567efd6"/>
    <ds:schemaRef ds:uri="95349fc5-c3d8-45f3-8209-c6ae2bdc1e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Acumin Pro</vt:lpstr>
      <vt:lpstr>Acumin VF Black</vt:lpstr>
      <vt:lpstr>Degular Display Semibold</vt:lpstr>
      <vt:lpstr>Looking Flowers Caps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Joshua Mutton</cp:lastModifiedBy>
  <cp:revision>15</cp:revision>
  <dcterms:created xsi:type="dcterms:W3CDTF">2024-03-28T08:18:40Z</dcterms:created>
  <dcterms:modified xsi:type="dcterms:W3CDTF">2024-09-19T09:04:37Z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745900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