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sldIdLst>
    <p:sldId id="256" r:id="rId4"/>
    <p:sldId id="258" r:id="rId5"/>
    <p:sldId id="260" r:id="rId6"/>
    <p:sldId id="262" r:id="rId7"/>
    <p:sldId id="264" r:id="rId8"/>
    <p:sldId id="266" r:id="rId9"/>
  </p:sldIdLst>
  <p:sldSz cx="12192000" cy="6858000"/>
  <p:notesSz cx="6858000" cy="9144000"/>
  <p:embeddedFontLst>
    <p:embeddedFont>
      <p:font typeface="Acumin Pro" panose="020B0504020202020204" pitchFamily="34" charset="77"/>
      <p:regular r:id="rId10"/>
      <p:bold r:id="rId11"/>
      <p:italic r:id="rId12"/>
      <p:boldItalic r:id="rId13"/>
    </p:embeddedFont>
    <p:embeddedFont>
      <p:font typeface="Acumin VF Black" panose="020F0502020204030204" pitchFamily="34" charset="0"/>
      <p:regular r:id="rId14"/>
      <p:bold r:id="rId15"/>
      <p:italic r:id="rId16"/>
      <p:boldItalic r:id="rId17"/>
    </p:embeddedFont>
    <p:embeddedFont>
      <p:font typeface="Degular Display Semibold" panose="020F0502020204030204" pitchFamily="34" charset="0"/>
      <p:regular r:id="rId18"/>
      <p:bold r:id="rId19"/>
      <p:italic r:id="rId20"/>
      <p:boldItalic r:id="rId21"/>
    </p:embeddedFont>
    <p:embeddedFont>
      <p:font typeface="Looking Flowers Caps" panose="020F07020304040A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JOSHUA JUDGES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15DA8-4E46-5EF3-567C-1ABFFADE4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2D609-0D14-0330-8E3E-09B54B4116B2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21338FAF-BE0E-1959-F36B-4661CD9C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WE WANT A KING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CCB017-9D2F-1F98-AAD6-9B91BD5AC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8AC2FA-9618-4C77-68FD-8028FF204C26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07FECAE2-79E5-651F-76D5-F98E120159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REHOBOAM BOTCHES IT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58B2E5-BC3C-2C0F-CC38-1506A399B8DA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17846C75-70D6-62F2-B6B2-5AF458CDF9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TAKEOVERS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#TempleInRuins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D6C628-66E5-EE55-8522-7727AE5B0208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BD77CE74-CCA8-3532-78A6-83E13DA653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70-YEAR EXILE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E3146-033E-FEBA-FC79-DBC3EC018A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C14A16-77FF-9FE5-BBA1-E31617ECA57C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B532C5D8-3D06-8A96-6BF3-36B87952B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HOMECOMING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644C1-258F-D04A-668B-414FBD11D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744443-EA08-D0E8-F354-F1B0CE84D918}"/>
              </a:ext>
            </a:extLst>
          </p:cNvPr>
          <p:cNvSpPr/>
          <p:nvPr/>
        </p:nvSpPr>
        <p:spPr>
          <a:xfrm>
            <a:off x="172141" y="5995115"/>
            <a:ext cx="1892969" cy="2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B6CCEF97-6C0C-3224-855D-20078512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41" y="5089125"/>
            <a:ext cx="1892969" cy="1487100"/>
          </a:xfrm>
          <a:custGeom>
            <a:avLst/>
            <a:gdLst>
              <a:gd name="connsiteX0" fmla="*/ -236 w 1892969"/>
              <a:gd name="connsiteY0" fmla="*/ -185 h 1487100"/>
              <a:gd name="connsiteX1" fmla="*/ 1892734 w 1892969"/>
              <a:gd name="connsiteY1" fmla="*/ -185 h 1487100"/>
              <a:gd name="connsiteX2" fmla="*/ 1892734 w 1892969"/>
              <a:gd name="connsiteY2" fmla="*/ 1486916 h 1487100"/>
              <a:gd name="connsiteX3" fmla="*/ -236 w 1892969"/>
              <a:gd name="connsiteY3" fmla="*/ 1486916 h 1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969" h="1487100">
                <a:moveTo>
                  <a:pt x="-236" y="-185"/>
                </a:moveTo>
                <a:lnTo>
                  <a:pt x="1892734" y="-185"/>
                </a:lnTo>
                <a:lnTo>
                  <a:pt x="1892734" y="1486916"/>
                </a:lnTo>
                <a:lnTo>
                  <a:pt x="-236" y="1486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A4267F-C242-4359-AD83-9678CF71CD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EC0C27-BCDE-479B-A58D-DA4A27E20B78}"/>
</file>

<file path=customXml/itemProps3.xml><?xml version="1.0" encoding="utf-8"?>
<ds:datastoreItem xmlns:ds="http://schemas.openxmlformats.org/officeDocument/2006/customXml" ds:itemID="{12407B64-B788-40B4-9E7A-C1AE09ADF20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Acumin VF Black</vt:lpstr>
      <vt:lpstr>Acumin Pro</vt:lpstr>
      <vt:lpstr>Degular Display Semibold</vt:lpstr>
      <vt:lpstr>Looking Flowers Caps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Joshua Mutton</cp:lastModifiedBy>
  <cp:revision>14</cp:revision>
  <dcterms:created xsi:type="dcterms:W3CDTF">2024-03-28T08:18:40Z</dcterms:created>
  <dcterms:modified xsi:type="dcterms:W3CDTF">2024-09-19T09:32:18Z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MediaServiceImageTags">
    <vt:lpwstr/>
  </property>
</Properties>
</file>