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72" r:id="rId6"/>
    <p:sldId id="262" r:id="rId7"/>
    <p:sldId id="263" r:id="rId8"/>
    <p:sldId id="264" r:id="rId9"/>
    <p:sldId id="287" r:id="rId10"/>
    <p:sldId id="275" r:id="rId11"/>
    <p:sldId id="277" r:id="rId12"/>
    <p:sldId id="278" r:id="rId13"/>
    <p:sldId id="279" r:id="rId14"/>
    <p:sldId id="289" r:id="rId15"/>
    <p:sldId id="292" r:id="rId16"/>
    <p:sldId id="276" r:id="rId17"/>
    <p:sldId id="282" r:id="rId18"/>
    <p:sldId id="283" r:id="rId19"/>
    <p:sldId id="284" r:id="rId20"/>
    <p:sldId id="290" r:id="rId21"/>
    <p:sldId id="293" r:id="rId22"/>
  </p:sldIdLst>
  <p:sldSz cx="12192000" cy="6858000"/>
  <p:notesSz cx="6858000" cy="9144000"/>
  <p:embeddedFontLst>
    <p:embeddedFont>
      <p:font typeface="Acumin Pro" panose="020B0504020202020204" pitchFamily="34" charset="77"/>
      <p:regular r:id="rId23"/>
      <p:bold r:id="rId24"/>
      <p:italic r:id="rId25"/>
      <p:boldItalic r:id="rId26"/>
    </p:embeddedFont>
    <p:embeddedFont>
      <p:font typeface="Acumin VF Black" panose="020F0502020204030204" pitchFamily="34" charset="0"/>
      <p:regular r:id="rId27"/>
      <p:bold r:id="rId28"/>
      <p:italic r:id="rId29"/>
      <p:boldItalic r:id="rId30"/>
    </p:embeddedFont>
    <p:embeddedFont>
      <p:font typeface="Degular Display Semibold" panose="020F0502020204030204" pitchFamily="34" charset="0"/>
      <p:regular r:id="rId31"/>
      <p:bold r:id="rId32"/>
      <p:italic r:id="rId33"/>
      <p:boldItalic r:id="rId34"/>
    </p:embeddedFont>
    <p:embeddedFont>
      <p:font typeface="Looking Flowers Caps" panose="020F07020304040A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1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6DE257A-48AC-6811-ACFF-A66C5C4891DB}"/>
              </a:ext>
            </a:extLst>
          </p:cNvPr>
          <p:cNvSpPr txBox="1">
            <a:spLocks/>
          </p:cNvSpPr>
          <p:nvPr/>
        </p:nvSpPr>
        <p:spPr>
          <a:xfrm>
            <a:off x="970637" y="1522895"/>
            <a:ext cx="9144000" cy="6617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latin typeface="Looking Flowers Caps" panose="00000500000000000000" pitchFamily="50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BEAT 3 EXILE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68A30BD-6024-EA6D-9616-032AD3188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4236" y="3249972"/>
            <a:ext cx="3836505" cy="30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136339"/>
            <a:ext cx="9432925" cy="2585323"/>
          </a:xfrm>
        </p:spPr>
        <p:txBody>
          <a:bodyPr/>
          <a:lstStyle/>
          <a:p>
            <a:r>
              <a:rPr lang="en-GB" dirty="0"/>
              <a:t>Defeated a big bully </a:t>
            </a:r>
            <a:br>
              <a:rPr lang="en-GB" dirty="0"/>
            </a:br>
            <a:r>
              <a:rPr lang="en-GB" dirty="0"/>
              <a:t>bloke with a slingshot 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#Goliath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233220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23" y="2330857"/>
            <a:ext cx="5254359" cy="757130"/>
          </a:xfrm>
        </p:spPr>
        <p:txBody>
          <a:bodyPr/>
          <a:lstStyle/>
          <a:p>
            <a:pPr algn="l"/>
            <a:r>
              <a:rPr lang="en-GB" sz="4800" b="1" dirty="0">
                <a:solidFill>
                  <a:schemeClr val="accent1"/>
                </a:solidFill>
              </a:rPr>
              <a:t>a. </a:t>
            </a:r>
            <a:r>
              <a:rPr lang="en-GB" sz="4800" dirty="0">
                <a:solidFill>
                  <a:schemeClr val="accent1"/>
                </a:solidFill>
              </a:rPr>
              <a:t>David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531723" y="3740852"/>
            <a:ext cx="3879145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Solomon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5704467" y="2330858"/>
            <a:ext cx="4793399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Asaph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5690613" y="3408453"/>
            <a:ext cx="5738790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Some guy who </a:t>
            </a:r>
            <a:b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     plays the harp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9187810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5235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0C422C43-77D4-A14F-4FF6-D39FDA7F27A3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3BB8AF1-5B63-6D41-5EBF-03D0381BF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B163AEF4-17FC-4EB8-B17E-2012FEAAC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715" y="761235"/>
            <a:ext cx="1882861" cy="1966039"/>
          </a:xfrm>
          <a:custGeom>
            <a:avLst/>
            <a:gdLst>
              <a:gd name="connsiteX0" fmla="*/ -98 w 1882861"/>
              <a:gd name="connsiteY0" fmla="*/ -103 h 1966039"/>
              <a:gd name="connsiteX1" fmla="*/ 1882763 w 1882861"/>
              <a:gd name="connsiteY1" fmla="*/ -103 h 1966039"/>
              <a:gd name="connsiteX2" fmla="*/ 1882763 w 1882861"/>
              <a:gd name="connsiteY2" fmla="*/ 1965937 h 1966039"/>
              <a:gd name="connsiteX3" fmla="*/ -98 w 1882861"/>
              <a:gd name="connsiteY3" fmla="*/ 1965937 h 196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861" h="1966039">
                <a:moveTo>
                  <a:pt x="-98" y="-103"/>
                </a:moveTo>
                <a:lnTo>
                  <a:pt x="1882763" y="-103"/>
                </a:lnTo>
                <a:lnTo>
                  <a:pt x="1882763" y="1965937"/>
                </a:lnTo>
                <a:lnTo>
                  <a:pt x="-98" y="1965937"/>
                </a:lnTo>
                <a:close/>
              </a:path>
            </a:pathLst>
          </a:cu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D7670200-E185-C85B-7027-6F4272001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99" y="5027686"/>
            <a:ext cx="1966050" cy="1579440"/>
          </a:xfrm>
          <a:custGeom>
            <a:avLst/>
            <a:gdLst>
              <a:gd name="connsiteX0" fmla="*/ -169 w 1966050"/>
              <a:gd name="connsiteY0" fmla="*/ -136 h 1579440"/>
              <a:gd name="connsiteX1" fmla="*/ 1965882 w 1966050"/>
              <a:gd name="connsiteY1" fmla="*/ -136 h 1579440"/>
              <a:gd name="connsiteX2" fmla="*/ 1965882 w 1966050"/>
              <a:gd name="connsiteY2" fmla="*/ 1579305 h 1579440"/>
              <a:gd name="connsiteX3" fmla="*/ -169 w 1966050"/>
              <a:gd name="connsiteY3" fmla="*/ 1579305 h 157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050" h="1579440">
                <a:moveTo>
                  <a:pt x="-169" y="-136"/>
                </a:moveTo>
                <a:lnTo>
                  <a:pt x="1965882" y="-136"/>
                </a:lnTo>
                <a:lnTo>
                  <a:pt x="1965882" y="1579305"/>
                </a:lnTo>
                <a:lnTo>
                  <a:pt x="-169" y="15793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74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3199182"/>
            <a:ext cx="5632173" cy="1311128"/>
          </a:xfrm>
        </p:spPr>
        <p:txBody>
          <a:bodyPr/>
          <a:lstStyle/>
          <a:p>
            <a:pPr algn="l"/>
            <a:r>
              <a:rPr lang="en-GB" sz="8800" dirty="0">
                <a:solidFill>
                  <a:schemeClr val="accent1"/>
                </a:solidFill>
              </a:rPr>
              <a:t>David</a:t>
            </a:r>
            <a:endParaRPr lang="en-GB" sz="88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D07C6075-44B8-E132-ED3F-A5BFF978CC46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D4061F5-3E72-CC02-6F20-05AA686507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A80AFD-AC02-E3D3-F10A-8CA9F5391798}"/>
              </a:ext>
            </a:extLst>
          </p:cNvPr>
          <p:cNvGrpSpPr/>
          <p:nvPr/>
        </p:nvGrpSpPr>
        <p:grpSpPr>
          <a:xfrm>
            <a:off x="5507569" y="213998"/>
            <a:ext cx="5476574" cy="5471400"/>
            <a:chOff x="959593" y="1915816"/>
            <a:chExt cx="4448619" cy="4444414"/>
          </a:xfrm>
        </p:grpSpPr>
        <p:pic>
          <p:nvPicPr>
            <p:cNvPr id="7" name="Picture 6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E33C9267-94A3-1CA9-B952-F73260C6C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4B056338-3D0A-83B2-CE69-6590302052FC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5099235"/>
              <a:ext cx="3281238" cy="651059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6000"/>
                </a:lnSpc>
              </a:pPr>
              <a:r>
                <a:rPr lang="en-GB" sz="2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#Worship </a:t>
              </a:r>
              <a:br>
                <a:rPr lang="en-GB" sz="2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24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#PassMeThatPlectrum </a:t>
              </a:r>
            </a:p>
          </p:txBody>
        </p:sp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BAC63EAD-8DB7-412B-9303-1FFE9E8EBDA0}"/>
                </a:ext>
              </a:extLst>
            </p:cNvPr>
            <p:cNvSpPr txBox="1">
              <a:spLocks/>
            </p:cNvSpPr>
            <p:nvPr/>
          </p:nvSpPr>
          <p:spPr>
            <a:xfrm>
              <a:off x="1386665" y="3027912"/>
              <a:ext cx="3594473" cy="19650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Hundreds of years before Jesus was born, David wrote and composed roughly half of the psalms in the Bible (like poems put to music to sing to God).</a:t>
              </a:r>
            </a:p>
          </p:txBody>
        </p:sp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62B07E77-07ED-F845-9EC6-34B05A7E894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286501"/>
              <a:ext cx="3325023" cy="43501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 you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9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3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CDC182F-149C-BBBD-E682-67CBE26DD291}"/>
              </a:ext>
            </a:extLst>
          </p:cNvPr>
          <p:cNvSpPr txBox="1">
            <a:spLocks/>
          </p:cNvSpPr>
          <p:nvPr/>
        </p:nvSpPr>
        <p:spPr>
          <a:xfrm>
            <a:off x="970637" y="1522895"/>
            <a:ext cx="9144000" cy="6617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latin typeface="Looking Flowers Caps" panose="00000500000000000000" pitchFamily="50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BEAT 3 EXILE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C634BE-874D-9B73-B901-C1FC2B0D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4236" y="3249972"/>
            <a:ext cx="3836505" cy="30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41" y="2124798"/>
            <a:ext cx="9646920" cy="2608406"/>
          </a:xfrm>
        </p:spPr>
        <p:txBody>
          <a:bodyPr/>
          <a:lstStyle/>
          <a:p>
            <a:r>
              <a:rPr lang="en-GB" dirty="0"/>
              <a:t>This guy was </a:t>
            </a:r>
            <a:br>
              <a:rPr lang="en-GB" dirty="0"/>
            </a:br>
            <a:r>
              <a:rPr lang="en-GB" dirty="0"/>
              <a:t>wiser than Yoda </a:t>
            </a:r>
            <a:br>
              <a:rPr lang="en-GB" dirty="0"/>
            </a:b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#BrainyHeWas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E24371-613B-5089-077F-A6771AC93C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275537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1" y="2136339"/>
            <a:ext cx="7162800" cy="2585323"/>
          </a:xfrm>
        </p:spPr>
        <p:txBody>
          <a:bodyPr/>
          <a:lstStyle/>
          <a:p>
            <a:r>
              <a:rPr lang="en-GB" sz="6000" dirty="0"/>
              <a:t>Built a home </a:t>
            </a:r>
            <a:br>
              <a:rPr lang="en-GB" sz="6000" dirty="0"/>
            </a:br>
            <a:r>
              <a:rPr lang="en-GB" sz="6000" dirty="0"/>
              <a:t>for God </a:t>
            </a:r>
            <a:br>
              <a:rPr lang="en-GB" dirty="0"/>
            </a:b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#Temple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294760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904" y="1574182"/>
            <a:ext cx="9498473" cy="4247317"/>
          </a:xfrm>
        </p:spPr>
        <p:txBody>
          <a:bodyPr/>
          <a:lstStyle/>
          <a:p>
            <a:r>
              <a:rPr lang="en-GB" dirty="0"/>
              <a:t>Had two wedding anniversaries to celebrate every day of the year! </a:t>
            </a:r>
            <a:br>
              <a:rPr lang="en-GB" dirty="0"/>
            </a:b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GB" b="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MarriedAtFirstSight</a:t>
            </a:r>
            <a:r>
              <a:rPr lang="en-GB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#700wives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F4E25-F43A-737B-24E8-FD9E5B5BEF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145323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3">
            <a:extLst>
              <a:ext uri="{FF2B5EF4-FFF2-40B4-BE49-F238E27FC236}">
                <a16:creationId xmlns:a16="http://schemas.microsoft.com/office/drawing/2014/main" id="{DC1FAC80-5AC4-7E01-6864-59293A1195A0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7" y="2247746"/>
            <a:ext cx="4498985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David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7" y="3477759"/>
            <a:ext cx="3948417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Solomon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600905" y="2247746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Moses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600905" y="3477759"/>
            <a:ext cx="3667105" cy="15881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Richard </a:t>
            </a:r>
            <a:b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     Osman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EA1D1F7-8A5F-8BBF-AA48-8877CCDB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AFF1A018-BDD4-101B-774D-111F863F6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050" y="720103"/>
            <a:ext cx="1882861" cy="1966039"/>
          </a:xfrm>
          <a:custGeom>
            <a:avLst/>
            <a:gdLst>
              <a:gd name="connsiteX0" fmla="*/ -98 w 1882861"/>
              <a:gd name="connsiteY0" fmla="*/ -103 h 1966039"/>
              <a:gd name="connsiteX1" fmla="*/ 1882763 w 1882861"/>
              <a:gd name="connsiteY1" fmla="*/ -103 h 1966039"/>
              <a:gd name="connsiteX2" fmla="*/ 1882763 w 1882861"/>
              <a:gd name="connsiteY2" fmla="*/ 1965937 h 1966039"/>
              <a:gd name="connsiteX3" fmla="*/ -98 w 1882861"/>
              <a:gd name="connsiteY3" fmla="*/ 1965937 h 196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861" h="1966039">
                <a:moveTo>
                  <a:pt x="-98" y="-103"/>
                </a:moveTo>
                <a:lnTo>
                  <a:pt x="1882763" y="-103"/>
                </a:lnTo>
                <a:lnTo>
                  <a:pt x="1882763" y="1965937"/>
                </a:lnTo>
                <a:lnTo>
                  <a:pt x="-98" y="1965937"/>
                </a:lnTo>
                <a:close/>
              </a:path>
            </a:pathLst>
          </a:cu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8F04FC22-AB87-011B-FA43-476138952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99" y="5027686"/>
            <a:ext cx="1966050" cy="1579440"/>
          </a:xfrm>
          <a:custGeom>
            <a:avLst/>
            <a:gdLst>
              <a:gd name="connsiteX0" fmla="*/ -169 w 1966050"/>
              <a:gd name="connsiteY0" fmla="*/ -136 h 1579440"/>
              <a:gd name="connsiteX1" fmla="*/ 1965882 w 1966050"/>
              <a:gd name="connsiteY1" fmla="*/ -136 h 1579440"/>
              <a:gd name="connsiteX2" fmla="*/ 1965882 w 1966050"/>
              <a:gd name="connsiteY2" fmla="*/ 1579305 h 1579440"/>
              <a:gd name="connsiteX3" fmla="*/ -169 w 1966050"/>
              <a:gd name="connsiteY3" fmla="*/ 1579305 h 157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050" h="1579440">
                <a:moveTo>
                  <a:pt x="-169" y="-136"/>
                </a:moveTo>
                <a:lnTo>
                  <a:pt x="1965882" y="-136"/>
                </a:lnTo>
                <a:lnTo>
                  <a:pt x="1965882" y="1579305"/>
                </a:lnTo>
                <a:lnTo>
                  <a:pt x="-169" y="15793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0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FEEDF15F-77A9-93DB-9F82-572974C896C4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294788C-AF59-F44B-A6BA-BB8D75A66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287636"/>
            <a:ext cx="5216055" cy="2529923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Solomon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D68AAD-42E1-B4A0-6A46-EB57F5EA8AC6}"/>
              </a:ext>
            </a:extLst>
          </p:cNvPr>
          <p:cNvGrpSpPr/>
          <p:nvPr/>
        </p:nvGrpSpPr>
        <p:grpSpPr>
          <a:xfrm>
            <a:off x="6734807" y="930270"/>
            <a:ext cx="4254389" cy="4250368"/>
            <a:chOff x="959593" y="1915816"/>
            <a:chExt cx="4448619" cy="4444414"/>
          </a:xfrm>
        </p:grpSpPr>
        <p:pic>
          <p:nvPicPr>
            <p:cNvPr id="7" name="Picture 6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C0ABCDE0-952C-8A2A-C3C7-5F61553F9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C82A724B-8289-3B0C-6A40-12286AF035F2}"/>
                </a:ext>
              </a:extLst>
            </p:cNvPr>
            <p:cNvSpPr txBox="1">
              <a:spLocks/>
            </p:cNvSpPr>
            <p:nvPr/>
          </p:nvSpPr>
          <p:spPr>
            <a:xfrm>
              <a:off x="1835691" y="5127717"/>
              <a:ext cx="2696424" cy="75046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60000"/>
                </a:lnSpc>
              </a:pPr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#WiseWords </a:t>
              </a:r>
              <a:b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#Proverbs</a:t>
              </a:r>
            </a:p>
          </p:txBody>
        </p:sp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6BB71FB6-C74E-D0E0-9180-F185D6FC8913}"/>
                </a:ext>
              </a:extLst>
            </p:cNvPr>
            <p:cNvSpPr txBox="1">
              <a:spLocks/>
            </p:cNvSpPr>
            <p:nvPr/>
          </p:nvSpPr>
          <p:spPr>
            <a:xfrm>
              <a:off x="1361058" y="3066848"/>
              <a:ext cx="3645691" cy="195027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Solomon wrote most of the proverbs in </a:t>
              </a:r>
              <a:b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Bible </a:t>
              </a:r>
            </a:p>
          </p:txBody>
        </p:sp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D51D2471-A488-7B76-B3A6-BE1E939BF59F}"/>
                </a:ext>
              </a:extLst>
            </p:cNvPr>
            <p:cNvSpPr txBox="1">
              <a:spLocks/>
            </p:cNvSpPr>
            <p:nvPr/>
          </p:nvSpPr>
          <p:spPr>
            <a:xfrm>
              <a:off x="1521390" y="2371027"/>
              <a:ext cx="3325023" cy="55998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 you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8503" y="2551839"/>
            <a:ext cx="7594994" cy="1754326"/>
          </a:xfrm>
        </p:spPr>
        <p:txBody>
          <a:bodyPr/>
          <a:lstStyle/>
          <a:p>
            <a:r>
              <a:rPr lang="en-GB" sz="6000" dirty="0"/>
              <a:t>Don’t JUDGE her!</a:t>
            </a:r>
            <a:br>
              <a:rPr lang="en-GB" sz="6000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#ObjectionYourHonour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1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1" y="2136339"/>
            <a:ext cx="7315200" cy="2585323"/>
          </a:xfrm>
        </p:spPr>
        <p:txBody>
          <a:bodyPr/>
          <a:lstStyle/>
          <a:p>
            <a:r>
              <a:rPr lang="en-GB" sz="6000" dirty="0"/>
              <a:t>An army general came to her for help 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#Barak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6331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136338"/>
            <a:ext cx="9432925" cy="2585323"/>
          </a:xfrm>
        </p:spPr>
        <p:txBody>
          <a:bodyPr/>
          <a:lstStyle/>
          <a:p>
            <a:r>
              <a:rPr lang="en-GB" sz="6000" dirty="0"/>
              <a:t>From homemaker to leader of Israel! 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#NoMess #NoMessing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3978D3-2093-7090-1AE7-912E2592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31381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D8CFABD6-7C29-42DE-351F-0EE07D36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9" y="5027686"/>
            <a:ext cx="1966050" cy="1579440"/>
          </a:xfrm>
          <a:custGeom>
            <a:avLst/>
            <a:gdLst>
              <a:gd name="connsiteX0" fmla="*/ -169 w 1966050"/>
              <a:gd name="connsiteY0" fmla="*/ -136 h 1579440"/>
              <a:gd name="connsiteX1" fmla="*/ 1965882 w 1966050"/>
              <a:gd name="connsiteY1" fmla="*/ -136 h 1579440"/>
              <a:gd name="connsiteX2" fmla="*/ 1965882 w 1966050"/>
              <a:gd name="connsiteY2" fmla="*/ 1579305 h 1579440"/>
              <a:gd name="connsiteX3" fmla="*/ -169 w 1966050"/>
              <a:gd name="connsiteY3" fmla="*/ 1579305 h 157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050" h="1579440">
                <a:moveTo>
                  <a:pt x="-169" y="-136"/>
                </a:moveTo>
                <a:lnTo>
                  <a:pt x="1965882" y="-136"/>
                </a:lnTo>
                <a:lnTo>
                  <a:pt x="1965882" y="1579305"/>
                </a:lnTo>
                <a:lnTo>
                  <a:pt x="-169" y="1579305"/>
                </a:lnTo>
                <a:close/>
              </a:path>
            </a:pathLst>
          </a:cu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5B1ED071-8D4E-3751-8401-3F76E79C9D8A}"/>
              </a:ext>
            </a:extLst>
          </p:cNvPr>
          <p:cNvSpPr txBox="1">
            <a:spLocks/>
          </p:cNvSpPr>
          <p:nvPr/>
        </p:nvSpPr>
        <p:spPr>
          <a:xfrm>
            <a:off x="876097" y="3180187"/>
            <a:ext cx="3886734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cumin Pro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accent1"/>
                </a:solidFill>
              </a:rPr>
              <a:t>a. Deborah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5C199F66-669E-8FDB-FF5E-9F69D92E6446}"/>
              </a:ext>
            </a:extLst>
          </p:cNvPr>
          <p:cNvSpPr txBox="1">
            <a:spLocks/>
          </p:cNvSpPr>
          <p:nvPr/>
        </p:nvSpPr>
        <p:spPr>
          <a:xfrm>
            <a:off x="5167484" y="3170954"/>
            <a:ext cx="3211049" cy="7755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accent1"/>
                </a:solidFill>
                <a:latin typeface="Acumin Pro" panose="020B0504020202020204" pitchFamily="34" charset="77"/>
              </a:rPr>
              <a:t>b. Esther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BBE4D00-5BC3-DE85-05E6-B75D8972F166}"/>
              </a:ext>
            </a:extLst>
          </p:cNvPr>
          <p:cNvSpPr txBox="1">
            <a:spLocks/>
          </p:cNvSpPr>
          <p:nvPr/>
        </p:nvSpPr>
        <p:spPr>
          <a:xfrm>
            <a:off x="8783185" y="3170954"/>
            <a:ext cx="2532718" cy="7755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accent1"/>
                </a:solidFill>
                <a:latin typeface="Acumin Pro" panose="020B0504020202020204" pitchFamily="34" charset="77"/>
              </a:rPr>
              <a:t>c. Ruth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7D729B-C218-972B-0B8C-0E590DDDBBC3}"/>
              </a:ext>
            </a:extLst>
          </p:cNvPr>
          <p:cNvGrpSpPr/>
          <p:nvPr/>
        </p:nvGrpSpPr>
        <p:grpSpPr>
          <a:xfrm>
            <a:off x="876097" y="2379855"/>
            <a:ext cx="10367047" cy="2261550"/>
            <a:chOff x="1987889" y="2200953"/>
            <a:chExt cx="8216223" cy="226155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DB8B0AF-87DC-2798-7D7D-871A0905E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7889" y="4295676"/>
              <a:ext cx="8216223" cy="166827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E1242EE8-43CF-B230-9B33-2B8745A3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7889" y="2200953"/>
              <a:ext cx="8216223" cy="166827"/>
            </a:xfrm>
            <a:prstGeom prst="rect">
              <a:avLst/>
            </a:prstGeom>
          </p:spPr>
        </p:pic>
      </p:grpSp>
      <p:pic>
        <p:nvPicPr>
          <p:cNvPr id="7" name="Graphic 8">
            <a:extLst>
              <a:ext uri="{FF2B5EF4-FFF2-40B4-BE49-F238E27FC236}">
                <a16:creationId xmlns:a16="http://schemas.microsoft.com/office/drawing/2014/main" id="{881A2AC4-CD61-F0A6-5449-7B6DC1CFE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562" y="720103"/>
            <a:ext cx="1882861" cy="1966039"/>
          </a:xfrm>
          <a:custGeom>
            <a:avLst/>
            <a:gdLst>
              <a:gd name="connsiteX0" fmla="*/ -98 w 1882861"/>
              <a:gd name="connsiteY0" fmla="*/ -103 h 1966039"/>
              <a:gd name="connsiteX1" fmla="*/ 1882763 w 1882861"/>
              <a:gd name="connsiteY1" fmla="*/ -103 h 1966039"/>
              <a:gd name="connsiteX2" fmla="*/ 1882763 w 1882861"/>
              <a:gd name="connsiteY2" fmla="*/ 1965937 h 1966039"/>
              <a:gd name="connsiteX3" fmla="*/ -98 w 1882861"/>
              <a:gd name="connsiteY3" fmla="*/ 1965937 h 196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2861" h="1966039">
                <a:moveTo>
                  <a:pt x="-98" y="-103"/>
                </a:moveTo>
                <a:lnTo>
                  <a:pt x="1882763" y="-103"/>
                </a:lnTo>
                <a:lnTo>
                  <a:pt x="1882763" y="1965937"/>
                </a:lnTo>
                <a:lnTo>
                  <a:pt x="-98" y="1965937"/>
                </a:lnTo>
                <a:close/>
              </a:path>
            </a:pathLst>
          </a:cu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99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287636"/>
            <a:ext cx="5008237" cy="2529923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Deborah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CC4CA8-0384-32CB-2E77-46F0B7077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EXILE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3C70D1-9D02-8AE7-E15F-039955D5D952}"/>
              </a:ext>
            </a:extLst>
          </p:cNvPr>
          <p:cNvGrpSpPr/>
          <p:nvPr/>
        </p:nvGrpSpPr>
        <p:grpSpPr>
          <a:xfrm>
            <a:off x="6637521" y="776159"/>
            <a:ext cx="4674534" cy="4670116"/>
            <a:chOff x="959593" y="1915816"/>
            <a:chExt cx="4448619" cy="4444414"/>
          </a:xfrm>
        </p:grpSpPr>
        <p:pic>
          <p:nvPicPr>
            <p:cNvPr id="7" name="Picture 6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0229EDB4-87C5-C4E6-D67B-BE832CAE4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46F12E20-EEC8-F4B7-0B45-F95664FAF1A5}"/>
                </a:ext>
              </a:extLst>
            </p:cNvPr>
            <p:cNvSpPr txBox="1">
              <a:spLocks/>
            </p:cNvSpPr>
            <p:nvPr/>
          </p:nvSpPr>
          <p:spPr>
            <a:xfrm>
              <a:off x="1291075" y="5314616"/>
              <a:ext cx="3785654" cy="50964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#GirlPower</a:t>
              </a:r>
            </a:p>
          </p:txBody>
        </p:sp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06B79667-246F-26B2-A748-991466D476FD}"/>
                </a:ext>
              </a:extLst>
            </p:cNvPr>
            <p:cNvSpPr txBox="1">
              <a:spLocks/>
            </p:cNvSpPr>
            <p:nvPr/>
          </p:nvSpPr>
          <p:spPr>
            <a:xfrm>
              <a:off x="1200948" y="3143367"/>
              <a:ext cx="3965910" cy="193315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Deborah was the first woman leader in the Bible, and her song is one of the oldest poems  recorded in the Bible.</a:t>
              </a:r>
            </a:p>
          </p:txBody>
        </p:sp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F0D36C86-B100-017F-A1DF-14E473558C9D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371027"/>
              <a:ext cx="3325023" cy="45692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 you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31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2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B4977FD-C5F2-EE4B-28A1-87046D7050FE}"/>
              </a:ext>
            </a:extLst>
          </p:cNvPr>
          <p:cNvSpPr txBox="1">
            <a:spLocks/>
          </p:cNvSpPr>
          <p:nvPr/>
        </p:nvSpPr>
        <p:spPr>
          <a:xfrm>
            <a:off x="970637" y="1522895"/>
            <a:ext cx="9144000" cy="6617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>
                <a:latin typeface="Looking Flowers Caps" panose="00000500000000000000" pitchFamily="50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BEAT 3 EXILE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6BC7DEB-5F7B-EE2F-D45D-E03CA78AE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4236" y="3249972"/>
            <a:ext cx="3836505" cy="30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3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136339"/>
            <a:ext cx="9432925" cy="2585323"/>
          </a:xfrm>
        </p:spPr>
        <p:txBody>
          <a:bodyPr/>
          <a:lstStyle/>
          <a:p>
            <a:r>
              <a:rPr lang="en-GB" sz="6000" dirty="0"/>
              <a:t>This guy was a dab hand at playing the harp 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#HarpRiffs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F81B1-34A0-499C-262C-8FA7085974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70697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462" y="1709298"/>
            <a:ext cx="8465076" cy="3439403"/>
          </a:xfrm>
        </p:spPr>
        <p:txBody>
          <a:bodyPr/>
          <a:lstStyle/>
          <a:p>
            <a:r>
              <a:rPr lang="en-GB" sz="6000" dirty="0"/>
              <a:t>Probably smelt </a:t>
            </a:r>
            <a:br>
              <a:rPr lang="en-GB" sz="6000" dirty="0"/>
            </a:br>
            <a:r>
              <a:rPr lang="en-GB" sz="6000" dirty="0"/>
              <a:t>of sheep </a:t>
            </a:r>
            <a:br>
              <a:rPr lang="en-GB" dirty="0"/>
            </a:b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#WhileShepherdsWatched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311796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E4A890E1-4DDD-4796-B5E8-8656841AA596}"/>
</file>

<file path=customXml/itemProps2.xml><?xml version="1.0" encoding="utf-8"?>
<ds:datastoreItem xmlns:ds="http://schemas.openxmlformats.org/officeDocument/2006/customXml" ds:itemID="{8C4613A3-4225-4220-8A42-CF8666167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B99477-CCFB-459A-973B-C615509426E3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294</Words>
  <Application>Microsoft Macintosh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Acumin Pro</vt:lpstr>
      <vt:lpstr>Acumin VF Black</vt:lpstr>
      <vt:lpstr>Degular Display Semibold</vt:lpstr>
      <vt:lpstr>Looking Flowers Caps</vt:lpstr>
      <vt:lpstr>Arial</vt:lpstr>
      <vt:lpstr>Office Theme</vt:lpstr>
      <vt:lpstr>Character 1</vt:lpstr>
      <vt:lpstr>Don’t JUDGE her! #ObjectionYourHonour</vt:lpstr>
      <vt:lpstr>An army general came to her for help  #Barak</vt:lpstr>
      <vt:lpstr>From homemaker to leader of Israel!  #NoMess #NoMessing</vt:lpstr>
      <vt:lpstr>PowerPoint Presentation</vt:lpstr>
      <vt:lpstr>Deborah</vt:lpstr>
      <vt:lpstr>Character 2</vt:lpstr>
      <vt:lpstr>This guy was a dab hand at playing the harp  #HarpRiffs</vt:lpstr>
      <vt:lpstr>Probably smelt  of sheep  #WhileShepherdsWatched</vt:lpstr>
      <vt:lpstr>Defeated a big bully  bloke with a slingshot  #Goliath</vt:lpstr>
      <vt:lpstr>a. David</vt:lpstr>
      <vt:lpstr>David</vt:lpstr>
      <vt:lpstr>Character 3</vt:lpstr>
      <vt:lpstr>This guy was  wiser than Yoda  #BrainyHeWas</vt:lpstr>
      <vt:lpstr>Built a home  for God  #Temple</vt:lpstr>
      <vt:lpstr>Had two wedding anniversaries to celebrate every day of the year!  #MarriedAtFirstSight #700wives</vt:lpstr>
      <vt:lpstr>a. David</vt:lpstr>
      <vt:lpstr>Solomon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14</cp:revision>
  <dcterms:created xsi:type="dcterms:W3CDTF">2024-03-28T08:18:40Z</dcterms:created>
  <dcterms:modified xsi:type="dcterms:W3CDTF">2024-09-19T09:42:54Z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740700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