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embeddedFontLst>
    <p:embeddedFont>
      <p:font typeface="Acumin Pro" panose="020B0504020202020204" pitchFamily="34" charset="77"/>
      <p:regular r:id="rId7"/>
      <p:bold r:id="rId8"/>
      <p:italic r:id="rId9"/>
      <p:boldItalic r:id="rId10"/>
    </p:embeddedFont>
    <p:embeddedFont>
      <p:font typeface="Acumin VF Black" panose="020F0502020204030204" pitchFamily="34" charset="0"/>
      <p:regular r:id="rId11"/>
      <p:bold r:id="rId12"/>
      <p:italic r:id="rId13"/>
      <p:boldItalic r:id="rId14"/>
    </p:embeddedFont>
    <p:embeddedFont>
      <p:font typeface="Degular Display Semibold" panose="020F0502020204030204" pitchFamily="34" charset="0"/>
      <p:regular r:id="rId15"/>
      <p:bold r:id="rId16"/>
      <p:italic r:id="rId17"/>
      <p:boldItalic r:id="rId18"/>
    </p:embeddedFont>
    <p:embeddedFont>
      <p:font typeface="Looking Flowers Caps" panose="020F07020304040A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617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utton" userId="564c8b7b-5581-44bf-ad7a-034f89247b82" providerId="ADAL" clId="{D47768AF-27DE-3846-B070-D6586D76EE90}"/>
    <pc:docChg chg="modSld">
      <pc:chgData name="Joshua Mutton" userId="564c8b7b-5581-44bf-ad7a-034f89247b82" providerId="ADAL" clId="{D47768AF-27DE-3846-B070-D6586D76EE90}" dt="2024-09-20T10:54:49.718" v="1" actId="255"/>
      <pc:docMkLst>
        <pc:docMk/>
      </pc:docMkLst>
      <pc:sldChg chg="modSp mod">
        <pc:chgData name="Joshua Mutton" userId="564c8b7b-5581-44bf-ad7a-034f89247b82" providerId="ADAL" clId="{D47768AF-27DE-3846-B070-D6586D76EE90}" dt="2024-09-20T10:54:49.718" v="1" actId="255"/>
        <pc:sldMkLst>
          <pc:docMk/>
          <pc:sldMk cId="3768526010" sldId="257"/>
        </pc:sldMkLst>
        <pc:spChg chg="mod">
          <ac:chgData name="Joshua Mutton" userId="564c8b7b-5581-44bf-ad7a-034f89247b82" providerId="ADAL" clId="{D47768AF-27DE-3846-B070-D6586D76EE90}" dt="2024-09-20T10:54:49.718" v="1" actId="255"/>
          <ac:spMkLst>
            <pc:docMk/>
            <pc:sldMk cId="3768526010" sldId="257"/>
            <ac:spMk id="8" creationId="{63726CA1-114E-C778-58EC-1001F92E92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2945" y="1176516"/>
            <a:ext cx="10086110" cy="40897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What’s the longest time </a:t>
            </a:r>
            <a:b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you can wait without </a:t>
            </a:r>
            <a:b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looking at your phone?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Acumin Pro" panose="020B08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How long do you think you could</a:t>
            </a:r>
            <a:br>
              <a:rPr lang="en-GB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without looking at your phone?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890764" y="1680980"/>
            <a:ext cx="8417018" cy="30839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bg2"/>
                </a:solidFill>
                <a:latin typeface="Acumin Pro" panose="020B0804020202020204" pitchFamily="34" charset="0"/>
              </a:rPr>
              <a:t>Where or with whom do you feel most at home?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5B62F-A5FB-480F-81E1-9B7CDB883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49fc5-c3d8-45f3-8209-c6ae2bdc1e25"/>
    <ds:schemaRef ds:uri="1dda10d2-c5af-47df-8219-fbe0d567e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CB0863-1F2F-48FE-8526-98CEF6701CE8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95349fc5-c3d8-45f3-8209-c6ae2bdc1e25"/>
    <ds:schemaRef ds:uri="1dda10d2-c5af-47df-8219-fbe0d567efd6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0E2B68-B6ED-4789-B4FE-7DAD02246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14</cp:revision>
  <dcterms:created xsi:type="dcterms:W3CDTF">2024-03-28T08:18:40Z</dcterms:created>
  <dcterms:modified xsi:type="dcterms:W3CDTF">2024-09-20T10:54:57Z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