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embeddedFontLst>
    <p:embeddedFont>
      <p:font typeface="Acumin Pro" panose="020B0504020202020204" pitchFamily="34" charset="77"/>
      <p:regular r:id="rId7"/>
      <p:bold r:id="rId8"/>
      <p:italic r:id="rId9"/>
      <p:boldItalic r:id="rId10"/>
    </p:embeddedFont>
    <p:embeddedFont>
      <p:font typeface="Acumin VF Black" panose="020F0502020204030204" pitchFamily="34" charset="0"/>
      <p:regular r:id="rId11"/>
      <p:bold r:id="rId12"/>
      <p:italic r:id="rId13"/>
      <p:boldItalic r:id="rId14"/>
    </p:embeddedFont>
    <p:embeddedFont>
      <p:font typeface="Degular Display Semibold" panose="020F0502020204030204" pitchFamily="34" charset="0"/>
      <p:regular r:id="rId15"/>
      <p:bold r:id="rId16"/>
      <p:italic r:id="rId17"/>
      <p:boldItalic r:id="rId18"/>
    </p:embeddedFont>
    <p:embeddedFont>
      <p:font typeface="Looking Flowers Caps" panose="020F07020304040A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19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F8A9DF3E-38F5-C825-8398-0073733656F6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327" y="1720842"/>
            <a:ext cx="9587346" cy="3416320"/>
          </a:xfrm>
        </p:spPr>
        <p:txBody>
          <a:bodyPr/>
          <a:lstStyle/>
          <a:p>
            <a:r>
              <a:rPr lang="en-GB" sz="4800" b="1" dirty="0">
                <a:latin typeface="Acumin Pro" panose="020B0804020202020204" pitchFamily="34" charset="0"/>
              </a:rPr>
              <a:t>‘WHEN YOU PASS THROUGH THE WATERS, I WILL BE WITH YOU; AND WHEN YOU PASS THROUGH THE RIVERS, THEY WILL NOT SWEEP OVER YOU.’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pPr lvl="0"/>
            <a:r>
              <a:rPr lang="en-GB" sz="1400" spc="600" noProof="0" dirty="0">
                <a:latin typeface="Calibri" panose="020F0502020204030204" pitchFamily="34" charset="0"/>
                <a:cs typeface="Calibri" panose="020F0502020204030204" pitchFamily="34" charset="0"/>
              </a:rPr>
              <a:t>CANNONBALL</a:t>
            </a:r>
            <a:endParaRPr lang="en-GB" spc="6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59093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Isaiah 43.2 (NIV)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545" y="1346858"/>
            <a:ext cx="10390910" cy="3970318"/>
          </a:xfrm>
        </p:spPr>
        <p:txBody>
          <a:bodyPr/>
          <a:lstStyle/>
          <a:p>
            <a:r>
              <a:rPr lang="en-GB" sz="4000" b="1" dirty="0">
                <a:latin typeface="Acumin Pro" panose="020B0804020202020204" pitchFamily="34" charset="0"/>
              </a:rPr>
              <a:t>‘WHEN YOU PASS THROUGH THE WATERS, I WILL BE WITH YOU; AND WHEN YOU PASS THROUGH THE RIVERS, THEY WILL NOT SWEEP OVER YOU. WHEN YOU WALK THROUGH THE FIRE, YOU WILL NOT BE BURNED ... DO NOT BE AFRAID, FOR I AM WITH YOU.’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r>
              <a:rPr lang="en-GB" sz="1400" spc="600" dirty="0">
                <a:latin typeface="Calibri" panose="020F0502020204030204" pitchFamily="34" charset="0"/>
                <a:cs typeface="Calibri" panose="020F0502020204030204" pitchFamily="34" charset="0"/>
              </a:rPr>
              <a:t>DEEP DIVE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98250"/>
            <a:ext cx="9144000" cy="59093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Isaiah 43.2,5 (NIV)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23767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F7DDDD96-B03B-4445-81DB-5A5F597EEE03}"/>
</file>

<file path=customXml/itemProps2.xml><?xml version="1.0" encoding="utf-8"?>
<ds:datastoreItem xmlns:ds="http://schemas.openxmlformats.org/officeDocument/2006/customXml" ds:itemID="{1CD52EE6-E5C9-4AA7-9B09-026AAF662B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73444F-1119-43C6-A777-4533E41E48A3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Acumin Pro</vt:lpstr>
      <vt:lpstr>Acumin VF Black</vt:lpstr>
      <vt:lpstr>Degular Display Semibold</vt:lpstr>
      <vt:lpstr>Looking Flowers Caps</vt:lpstr>
      <vt:lpstr>Arial</vt:lpstr>
      <vt:lpstr>Office Theme</vt:lpstr>
      <vt:lpstr>‘WHEN YOU PASS THROUGH THE WATERS, I WILL BE WITH YOU; AND WHEN YOU PASS THROUGH THE RIVERS, THEY WILL NOT SWEEP OVER YOU.’ </vt:lpstr>
      <vt:lpstr>‘WHEN YOU PASS THROUGH THE WATERS, I WILL BE WITH YOU; AND WHEN YOU PASS THROUGH THE RIVERS, THEY WILL NOT SWEEP OVER YOU. WHEN YOU WALK THROUGH THE FIRE, YOU WILL NOT BE BURNED ... DO NOT BE AFRAID, FOR I AM WITH YOU.’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13</cp:revision>
  <dcterms:created xsi:type="dcterms:W3CDTF">2024-03-28T08:18:40Z</dcterms:created>
  <dcterms:modified xsi:type="dcterms:W3CDTF">2024-09-19T10:03:06Z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740400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