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</p:sldIdLst>
  <p:sldSz cx="12192000" cy="6858000"/>
  <p:notesSz cx="6858000" cy="9144000"/>
  <p:embeddedFontLst>
    <p:embeddedFont>
      <p:font typeface="Acumin Pro" panose="020B0504020202020204" pitchFamily="34" charset="77"/>
      <p:regular r:id="rId11"/>
      <p:bold r:id="rId12"/>
      <p:italic r:id="rId13"/>
      <p:boldItalic r:id="rId14"/>
    </p:embeddedFont>
    <p:embeddedFont>
      <p:font typeface="Acumin VF Black" panose="020F0502020204030204" pitchFamily="34" charset="0"/>
      <p:regular r:id="rId15"/>
      <p:bold r:id="rId16"/>
      <p:italic r:id="rId17"/>
      <p:boldItalic r:id="rId18"/>
    </p:embeddedFont>
    <p:embeddedFont>
      <p:font typeface="Degular Display Semibold" panose="020F0502020204030204" pitchFamily="34" charset="0"/>
      <p:regular r:id="rId19"/>
      <p:bold r:id="rId20"/>
      <p:italic r:id="rId21"/>
      <p:boldItalic r:id="rId22"/>
    </p:embeddedFont>
    <p:embeddedFont>
      <p:font typeface="Looking Flowers Caps" panose="020F07020304040A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400-YEAR WAIT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#SerpentCrusher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6E71D6A0-4697-CC06-3EB7-1E61468E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JESUS ARRIVES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#BornInABarn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4106552-ECA5-61AA-2ABF-2B704494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GOOD NEWS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2E8B9-BCA1-638B-BD58-ED28B4A5B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5C095D19-8C83-57A0-41A8-89B9738D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/>
              <a:t>PALM-LEAVES ENTRY INTO JERUSALEM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#Gethsemane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9619B7A0-F2F7-3C01-52EF-F61691C0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THE CROSS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#DeathSentence #Crucifixion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4E63D377-0319-27BA-1AA8-2075DD05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5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THE EMPTY TOMB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#FullOnForgiveness #BecauseHeIsRisen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E79D8-4F5B-27DF-E209-5E9570D7C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MESSIAH</a:t>
            </a:r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E69685A-303D-4F43-E610-7FD5EC81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172">
            <a:off x="266743" y="147868"/>
            <a:ext cx="1162036" cy="1804618"/>
          </a:xfrm>
          <a:custGeom>
            <a:avLst/>
            <a:gdLst>
              <a:gd name="connsiteX0" fmla="*/ -119 w 3810251"/>
              <a:gd name="connsiteY0" fmla="*/ -185 h 5917244"/>
              <a:gd name="connsiteX1" fmla="*/ 3810132 w 3810251"/>
              <a:gd name="connsiteY1" fmla="*/ -185 h 5917244"/>
              <a:gd name="connsiteX2" fmla="*/ 3810132 w 3810251"/>
              <a:gd name="connsiteY2" fmla="*/ 5917059 h 5917244"/>
              <a:gd name="connsiteX3" fmla="*/ -119 w 3810251"/>
              <a:gd name="connsiteY3" fmla="*/ 5917059 h 5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251" h="5917244">
                <a:moveTo>
                  <a:pt x="-119" y="-185"/>
                </a:moveTo>
                <a:lnTo>
                  <a:pt x="3810132" y="-185"/>
                </a:lnTo>
                <a:lnTo>
                  <a:pt x="3810132" y="5917059"/>
                </a:lnTo>
                <a:lnTo>
                  <a:pt x="-119" y="59170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E8DE3665-A40D-4242-A16C-665F1C12DB2E}"/>
</file>

<file path=customXml/itemProps2.xml><?xml version="1.0" encoding="utf-8"?>
<ds:datastoreItem xmlns:ds="http://schemas.openxmlformats.org/officeDocument/2006/customXml" ds:itemID="{541D1EF9-EF62-409E-B7E9-C5DA2FB32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D91DD6-5041-4A2A-8EA2-C9635089E3ED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Acumin VF Black</vt:lpstr>
      <vt:lpstr>Acumin Pro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14</cp:revision>
  <dcterms:created xsi:type="dcterms:W3CDTF">2024-03-28T08:18:40Z</dcterms:created>
  <dcterms:modified xsi:type="dcterms:W3CDTF">2024-09-19T10:50:27Z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745100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