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
  </p:sldMasterIdLst>
  <p:sldIdLst>
    <p:sldId id="256" r:id="rId4"/>
    <p:sldId id="272" r:id="rId5"/>
    <p:sldId id="262" r:id="rId6"/>
    <p:sldId id="263" r:id="rId7"/>
    <p:sldId id="264" r:id="rId8"/>
    <p:sldId id="287" r:id="rId9"/>
    <p:sldId id="275" r:id="rId10"/>
    <p:sldId id="277" r:id="rId11"/>
    <p:sldId id="278" r:id="rId12"/>
    <p:sldId id="279" r:id="rId13"/>
    <p:sldId id="289" r:id="rId14"/>
    <p:sldId id="292" r:id="rId15"/>
    <p:sldId id="276" r:id="rId16"/>
    <p:sldId id="282" r:id="rId17"/>
    <p:sldId id="283" r:id="rId18"/>
    <p:sldId id="284" r:id="rId19"/>
    <p:sldId id="290" r:id="rId20"/>
    <p:sldId id="293" r:id="rId21"/>
    <p:sldId id="294" r:id="rId22"/>
    <p:sldId id="295" r:id="rId23"/>
    <p:sldId id="296" r:id="rId24"/>
    <p:sldId id="297" r:id="rId25"/>
    <p:sldId id="298" r:id="rId26"/>
    <p:sldId id="299" r:id="rId27"/>
  </p:sldIdLst>
  <p:sldSz cx="12192000" cy="6858000"/>
  <p:notesSz cx="6858000" cy="9144000"/>
  <p:embeddedFontLst>
    <p:embeddedFont>
      <p:font typeface="Acumin Pro" panose="020B0504020202020204" pitchFamily="34" charset="77"/>
      <p:regular r:id="rId28"/>
      <p:bold r:id="rId29"/>
      <p:italic r:id="rId30"/>
      <p:boldItalic r:id="rId31"/>
    </p:embeddedFont>
    <p:embeddedFont>
      <p:font typeface="Acumin VF Black" panose="020F0502020204030204" pitchFamily="34" charset="0"/>
      <p:regular r:id="rId32"/>
      <p:bold r:id="rId33"/>
      <p:italic r:id="rId34"/>
      <p:boldItalic r:id="rId35"/>
    </p:embeddedFont>
    <p:embeddedFont>
      <p:font typeface="Degular Display Semibold" panose="020F0502020204030204" pitchFamily="34" charset="0"/>
      <p:regular r:id="rId36"/>
      <p:bold r:id="rId37"/>
      <p:italic r:id="rId38"/>
      <p:boldItalic r:id="rId39"/>
    </p:embeddedFont>
    <p:embeddedFont>
      <p:font typeface="Looking Flowers Caps" panose="020F07020304040A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4660"/>
  </p:normalViewPr>
  <p:slideViewPr>
    <p:cSldViewPr snapToGrid="0" showGuides="1">
      <p:cViewPr varScale="1">
        <p:scale>
          <a:sx n="115" d="100"/>
          <a:sy n="115" d="100"/>
        </p:scale>
        <p:origin x="224"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60EC-475D-CF44-E060-A553F6B6DDD7}"/>
              </a:ext>
            </a:extLst>
          </p:cNvPr>
          <p:cNvSpPr>
            <a:spLocks noGrp="1"/>
          </p:cNvSpPr>
          <p:nvPr>
            <p:ph type="ctrTitle"/>
          </p:nvPr>
        </p:nvSpPr>
        <p:spPr>
          <a:xfrm>
            <a:off x="1379220" y="2551837"/>
            <a:ext cx="9433560" cy="1754326"/>
          </a:xfrm>
        </p:spPr>
        <p:txBody>
          <a:bodyPr wrap="square" anchor="ctr">
            <a:spAutoFit/>
          </a:bodyPr>
          <a:lstStyle>
            <a:lvl1pPr algn="ctr">
              <a:defRPr sz="6000" b="1">
                <a:solidFill>
                  <a:schemeClr val="bg1"/>
                </a:solidFill>
                <a:latin typeface="Acumin Pro" panose="020B0804020202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FF8F39F2-6C74-4ABD-67CE-3F5CDEE574A8}"/>
              </a:ext>
            </a:extLst>
          </p:cNvPr>
          <p:cNvSpPr>
            <a:spLocks noGrp="1"/>
          </p:cNvSpPr>
          <p:nvPr>
            <p:ph type="subTitle" idx="1"/>
          </p:nvPr>
        </p:nvSpPr>
        <p:spPr>
          <a:xfrm>
            <a:off x="1524000" y="1044202"/>
            <a:ext cx="9144000" cy="426207"/>
          </a:xfrm>
        </p:spPr>
        <p:txBody>
          <a:bodyPr anchor="ctr">
            <a:sp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Text Placeholder 8">
            <a:extLst>
              <a:ext uri="{FF2B5EF4-FFF2-40B4-BE49-F238E27FC236}">
                <a16:creationId xmlns:a16="http://schemas.microsoft.com/office/drawing/2014/main" id="{DF8E2CDF-4578-C565-8BC6-A9D2079075FF}"/>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lvl="0"/>
            <a:r>
              <a:rPr lang="en-GB" dirty="0"/>
              <a:t>TITLE</a:t>
            </a:r>
          </a:p>
        </p:txBody>
      </p:sp>
      <p:sp>
        <p:nvSpPr>
          <p:cNvPr id="5" name="Graphic 3">
            <a:extLst>
              <a:ext uri="{FF2B5EF4-FFF2-40B4-BE49-F238E27FC236}">
                <a16:creationId xmlns:a16="http://schemas.microsoft.com/office/drawing/2014/main" id="{92D59747-EEB3-E9DE-ADB1-0A8B5A131D5E}"/>
              </a:ext>
            </a:extLst>
          </p:cNvPr>
          <p:cNvSpPr/>
          <p:nvPr userDrawn="1"/>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bg1"/>
          </a:solidFill>
          <a:ln w="0" cap="flat">
            <a:noFill/>
            <a:prstDash val="solid"/>
            <a:miter/>
          </a:ln>
        </p:spPr>
        <p:txBody>
          <a:bodyPr rtlCol="0" anchor="ctr"/>
          <a:lstStyle/>
          <a:p>
            <a:endParaRPr lang="en-GB"/>
          </a:p>
        </p:txBody>
      </p:sp>
    </p:spTree>
    <p:extLst>
      <p:ext uri="{BB962C8B-B14F-4D97-AF65-F5344CB8AC3E}">
        <p14:creationId xmlns:p14="http://schemas.microsoft.com/office/powerpoint/2010/main" val="42379372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6EEF-2F30-96A5-0897-CA753C43A3B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394BB05-3FE2-EEF0-E2B6-968A32F4A6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8">
            <a:extLst>
              <a:ext uri="{FF2B5EF4-FFF2-40B4-BE49-F238E27FC236}">
                <a16:creationId xmlns:a16="http://schemas.microsoft.com/office/drawing/2014/main" id="{B6C08CC1-1D40-6943-329F-A9A9CEB6F465}"/>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accent1"/>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lvl="0"/>
            <a:r>
              <a:rPr lang="en-GB" dirty="0"/>
              <a:t>TITLE</a:t>
            </a:r>
          </a:p>
        </p:txBody>
      </p:sp>
      <p:sp>
        <p:nvSpPr>
          <p:cNvPr id="8" name="Graphic 3">
            <a:extLst>
              <a:ext uri="{FF2B5EF4-FFF2-40B4-BE49-F238E27FC236}">
                <a16:creationId xmlns:a16="http://schemas.microsoft.com/office/drawing/2014/main" id="{EF3F9DF3-8037-0BDD-B282-53226D3B20DA}"/>
              </a:ext>
            </a:extLst>
          </p:cNvPr>
          <p:cNvSpPr/>
          <p:nvPr userDrawn="1"/>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solidFill>
                <a:schemeClr val="accent1"/>
              </a:solidFill>
            </a:endParaRPr>
          </a:p>
        </p:txBody>
      </p:sp>
    </p:spTree>
    <p:extLst>
      <p:ext uri="{BB962C8B-B14F-4D97-AF65-F5344CB8AC3E}">
        <p14:creationId xmlns:p14="http://schemas.microsoft.com/office/powerpoint/2010/main" val="291850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FBFF-13DA-218D-7423-134EBC7BDDA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3B325AA-883F-8E92-375A-FB9D89DEAFE2}"/>
              </a:ext>
            </a:extLst>
          </p:cNvPr>
          <p:cNvSpPr>
            <a:spLocks noGrp="1"/>
          </p:cNvSpPr>
          <p:nvPr>
            <p:ph type="dt" sz="half" idx="10"/>
          </p:nvPr>
        </p:nvSpPr>
        <p:spPr/>
        <p:txBody>
          <a:bodyPr/>
          <a:lstStyle/>
          <a:p>
            <a:fld id="{5B8EB542-8DF0-42BA-AE06-B77E2E879ED7}" type="datetimeFigureOut">
              <a:rPr lang="en-GB" smtClean="0"/>
              <a:t>19/09/2024</a:t>
            </a:fld>
            <a:endParaRPr lang="en-GB"/>
          </a:p>
        </p:txBody>
      </p:sp>
      <p:sp>
        <p:nvSpPr>
          <p:cNvPr id="4" name="Footer Placeholder 3">
            <a:extLst>
              <a:ext uri="{FF2B5EF4-FFF2-40B4-BE49-F238E27FC236}">
                <a16:creationId xmlns:a16="http://schemas.microsoft.com/office/drawing/2014/main" id="{A7D0C145-FABC-D9AA-2972-9E1DA3DC5D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2474D9-4AD5-31F4-797B-20A55D215924}"/>
              </a:ext>
            </a:extLst>
          </p:cNvPr>
          <p:cNvSpPr>
            <a:spLocks noGrp="1"/>
          </p:cNvSpPr>
          <p:nvPr>
            <p:ph type="sldNum" sz="quarter" idx="12"/>
          </p:nvPr>
        </p:nvSpPr>
        <p:spPr/>
        <p:txBody>
          <a:bodyPr/>
          <a:lstStyle/>
          <a:p>
            <a:fld id="{93686E30-3526-42BD-93D5-D4E153FF6C1F}" type="slidenum">
              <a:rPr lang="en-GB" smtClean="0"/>
              <a:t>‹#›</a:t>
            </a:fld>
            <a:endParaRPr lang="en-GB"/>
          </a:p>
        </p:txBody>
      </p:sp>
    </p:spTree>
    <p:extLst>
      <p:ext uri="{BB962C8B-B14F-4D97-AF65-F5344CB8AC3E}">
        <p14:creationId xmlns:p14="http://schemas.microsoft.com/office/powerpoint/2010/main" val="60609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88353-FD96-0EC3-3FBC-FD9DA4959AB3}"/>
              </a:ext>
            </a:extLst>
          </p:cNvPr>
          <p:cNvSpPr>
            <a:spLocks noGrp="1"/>
          </p:cNvSpPr>
          <p:nvPr>
            <p:ph type="dt" sz="half" idx="10"/>
          </p:nvPr>
        </p:nvSpPr>
        <p:spPr/>
        <p:txBody>
          <a:bodyPr/>
          <a:lstStyle/>
          <a:p>
            <a:fld id="{5B8EB542-8DF0-42BA-AE06-B77E2E879ED7}" type="datetimeFigureOut">
              <a:rPr lang="en-GB" smtClean="0"/>
              <a:t>19/09/2024</a:t>
            </a:fld>
            <a:endParaRPr lang="en-GB"/>
          </a:p>
        </p:txBody>
      </p:sp>
      <p:sp>
        <p:nvSpPr>
          <p:cNvPr id="3" name="Footer Placeholder 2">
            <a:extLst>
              <a:ext uri="{FF2B5EF4-FFF2-40B4-BE49-F238E27FC236}">
                <a16:creationId xmlns:a16="http://schemas.microsoft.com/office/drawing/2014/main" id="{BDBD1909-1461-9273-5012-410A811418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FCFBA6-231E-0195-75BB-2770F9A6130E}"/>
              </a:ext>
            </a:extLst>
          </p:cNvPr>
          <p:cNvSpPr>
            <a:spLocks noGrp="1"/>
          </p:cNvSpPr>
          <p:nvPr>
            <p:ph type="sldNum" sz="quarter" idx="12"/>
          </p:nvPr>
        </p:nvSpPr>
        <p:spPr/>
        <p:txBody>
          <a:bodyPr/>
          <a:lstStyle/>
          <a:p>
            <a:fld id="{93686E30-3526-42BD-93D5-D4E153FF6C1F}" type="slidenum">
              <a:rPr lang="en-GB" smtClean="0"/>
              <a:t>‹#›</a:t>
            </a:fld>
            <a:endParaRPr lang="en-GB"/>
          </a:p>
        </p:txBody>
      </p:sp>
    </p:spTree>
    <p:extLst>
      <p:ext uri="{BB962C8B-B14F-4D97-AF65-F5344CB8AC3E}">
        <p14:creationId xmlns:p14="http://schemas.microsoft.com/office/powerpoint/2010/main" val="1638584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FAB4E-22B9-106A-EFB4-3701DF9CF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6CEB42-E1C5-A735-AB9F-D26C66567B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321FFC-BB26-F031-F306-10D2ED2A2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8EB542-8DF0-42BA-AE06-B77E2E879ED7}" type="datetimeFigureOut">
              <a:rPr lang="en-GB" smtClean="0"/>
              <a:t>19/09/2024</a:t>
            </a:fld>
            <a:endParaRPr lang="en-GB"/>
          </a:p>
        </p:txBody>
      </p:sp>
      <p:sp>
        <p:nvSpPr>
          <p:cNvPr id="5" name="Footer Placeholder 4">
            <a:extLst>
              <a:ext uri="{FF2B5EF4-FFF2-40B4-BE49-F238E27FC236}">
                <a16:creationId xmlns:a16="http://schemas.microsoft.com/office/drawing/2014/main" id="{7145F350-8FAB-AF01-525F-167E8C491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576CA90-8AAF-6F73-D61F-2F6B37E01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686E30-3526-42BD-93D5-D4E153FF6C1F}" type="slidenum">
              <a:rPr lang="en-GB" smtClean="0"/>
              <a:t>‹#›</a:t>
            </a:fld>
            <a:endParaRPr lang="en-GB"/>
          </a:p>
        </p:txBody>
      </p:sp>
    </p:spTree>
    <p:extLst>
      <p:ext uri="{BB962C8B-B14F-4D97-AF65-F5344CB8AC3E}">
        <p14:creationId xmlns:p14="http://schemas.microsoft.com/office/powerpoint/2010/main" val="106335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970637" y="2117872"/>
            <a:ext cx="6958884" cy="1311128"/>
          </a:xfrm>
        </p:spPr>
        <p:txBody>
          <a:bodyPr/>
          <a:lstStyle/>
          <a:p>
            <a:pPr algn="l"/>
            <a:r>
              <a:rPr lang="en-GB" sz="8800" b="1" dirty="0">
                <a:solidFill>
                  <a:schemeClr val="accent1"/>
                </a:solidFill>
                <a:latin typeface="Acumin Pro" panose="020B0804020202020204" pitchFamily="34" charset="0"/>
              </a:rPr>
              <a:t>Character 1</a:t>
            </a:r>
          </a:p>
        </p:txBody>
      </p:sp>
      <p:pic>
        <p:nvPicPr>
          <p:cNvPr id="8" name="Graphic 2">
            <a:extLst>
              <a:ext uri="{FF2B5EF4-FFF2-40B4-BE49-F238E27FC236}">
                <a16:creationId xmlns:a16="http://schemas.microsoft.com/office/drawing/2014/main" id="{1737CD8C-C840-5C12-2B55-AFBFD09EA89B}"/>
              </a:ext>
            </a:extLst>
          </p:cNvPr>
          <p:cNvPicPr>
            <a:picLocks noChangeAspect="1"/>
          </p:cNvPicPr>
          <p:nvPr/>
        </p:nvPicPr>
        <p:blipFill>
          <a:blip r:embed="rId2"/>
          <a:stretch>
            <a:fillRect/>
          </a:stretch>
        </p:blipFill>
        <p:spPr>
          <a:xfrm>
            <a:off x="8208136" y="1144643"/>
            <a:ext cx="3013227" cy="4679481"/>
          </a:xfrm>
          <a:custGeom>
            <a:avLst/>
            <a:gdLst>
              <a:gd name="connsiteX0" fmla="*/ -119 w 3810251"/>
              <a:gd name="connsiteY0" fmla="*/ -185 h 5917244"/>
              <a:gd name="connsiteX1" fmla="*/ 3810132 w 3810251"/>
              <a:gd name="connsiteY1" fmla="*/ -185 h 5917244"/>
              <a:gd name="connsiteX2" fmla="*/ 3810132 w 3810251"/>
              <a:gd name="connsiteY2" fmla="*/ 5917059 h 5917244"/>
              <a:gd name="connsiteX3" fmla="*/ -119 w 3810251"/>
              <a:gd name="connsiteY3" fmla="*/ 5917059 h 5917244"/>
            </a:gdLst>
            <a:ahLst/>
            <a:cxnLst>
              <a:cxn ang="0">
                <a:pos x="connsiteX0" y="connsiteY0"/>
              </a:cxn>
              <a:cxn ang="0">
                <a:pos x="connsiteX1" y="connsiteY1"/>
              </a:cxn>
              <a:cxn ang="0">
                <a:pos x="connsiteX2" y="connsiteY2"/>
              </a:cxn>
              <a:cxn ang="0">
                <a:pos x="connsiteX3" y="connsiteY3"/>
              </a:cxn>
            </a:cxnLst>
            <a:rect l="l" t="t" r="r" b="b"/>
            <a:pathLst>
              <a:path w="3810251" h="5917244">
                <a:moveTo>
                  <a:pt x="-119" y="-185"/>
                </a:moveTo>
                <a:lnTo>
                  <a:pt x="3810132" y="-185"/>
                </a:lnTo>
                <a:lnTo>
                  <a:pt x="3810132" y="5917059"/>
                </a:lnTo>
                <a:lnTo>
                  <a:pt x="-119" y="5917059"/>
                </a:lnTo>
                <a:close/>
              </a:path>
            </a:pathLst>
          </a:custGeom>
        </p:spPr>
      </p:pic>
      <p:sp>
        <p:nvSpPr>
          <p:cNvPr id="9" name="Text Placeholder 5">
            <a:extLst>
              <a:ext uri="{FF2B5EF4-FFF2-40B4-BE49-F238E27FC236}">
                <a16:creationId xmlns:a16="http://schemas.microsoft.com/office/drawing/2014/main" id="{405C20EB-F7B8-7C4B-1203-E54041CFF561}"/>
              </a:ext>
            </a:extLst>
          </p:cNvPr>
          <p:cNvSpPr txBox="1">
            <a:spLocks/>
          </p:cNvSpPr>
          <p:nvPr/>
        </p:nvSpPr>
        <p:spPr>
          <a:xfrm>
            <a:off x="970637" y="1522895"/>
            <a:ext cx="9144000" cy="661720"/>
          </a:xfrm>
          <a:prstGeom prst="rect">
            <a:avLst/>
          </a:prstGeom>
        </p:spPr>
        <p:txBody>
          <a:bodyPr vert="horz" lIns="91440" tIns="45720" rIns="91440" bIns="45720" rtlCol="0">
            <a:spAutoFit/>
          </a:bodyPr>
          <a:lstStyle>
            <a:lvl1pPr indent="0">
              <a:lnSpc>
                <a:spcPct val="90000"/>
              </a:lnSpc>
              <a:spcBef>
                <a:spcPts val="1000"/>
              </a:spcBef>
              <a:buFont typeface="Arial" panose="020B0604020202020204" pitchFamily="34" charset="0"/>
              <a:buNone/>
              <a:defRPr sz="4000">
                <a:latin typeface="Looking Flowers Caps" panose="00000500000000000000" pitchFamily="50" charset="0"/>
              </a:defRPr>
            </a:lvl1pPr>
            <a:lvl2pPr indent="0" algn="ctr">
              <a:lnSpc>
                <a:spcPct val="90000"/>
              </a:lnSpc>
              <a:spcBef>
                <a:spcPts val="500"/>
              </a:spcBef>
              <a:buFont typeface="Arial" panose="020B0604020202020204" pitchFamily="34" charset="0"/>
              <a:buNone/>
              <a:defRPr sz="2400">
                <a:solidFill>
                  <a:schemeClr val="bg1"/>
                </a:solidFill>
                <a:latin typeface="Looking Flowers Caps" panose="00000500000000000000" pitchFamily="50" charset="0"/>
              </a:defRPr>
            </a:lvl2pPr>
            <a:lvl3pPr indent="0" algn="ctr">
              <a:lnSpc>
                <a:spcPct val="90000"/>
              </a:lnSpc>
              <a:spcBef>
                <a:spcPts val="500"/>
              </a:spcBef>
              <a:buFont typeface="Arial" panose="020B0604020202020204" pitchFamily="34" charset="0"/>
              <a:buNone/>
              <a:defRPr sz="2000">
                <a:solidFill>
                  <a:schemeClr val="bg1"/>
                </a:solidFill>
                <a:latin typeface="Looking Flowers Caps" panose="00000500000000000000" pitchFamily="50" charset="0"/>
              </a:defRPr>
            </a:lvl3pPr>
            <a:lvl4pPr indent="0" algn="ctr">
              <a:lnSpc>
                <a:spcPct val="90000"/>
              </a:lnSpc>
              <a:spcBef>
                <a:spcPts val="500"/>
              </a:spcBef>
              <a:buFont typeface="Arial" panose="020B0604020202020204" pitchFamily="34" charset="0"/>
              <a:buNone/>
              <a:defRPr>
                <a:solidFill>
                  <a:schemeClr val="bg1"/>
                </a:solidFill>
                <a:latin typeface="Looking Flowers Caps" panose="00000500000000000000" pitchFamily="50" charset="0"/>
              </a:defRPr>
            </a:lvl4pPr>
            <a:lvl5pPr indent="0" algn="ctr">
              <a:lnSpc>
                <a:spcPct val="90000"/>
              </a:lnSpc>
              <a:spcBef>
                <a:spcPts val="500"/>
              </a:spcBef>
              <a:buFont typeface="Arial" panose="020B0604020202020204" pitchFamily="34" charset="0"/>
              <a:buNone/>
              <a:defRPr>
                <a:solidFill>
                  <a:schemeClr val="bg1"/>
                </a:solidFill>
                <a:latin typeface="Looking Flowers Caps" panose="00000500000000000000" pitchFamily="50"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pc="600" dirty="0">
                <a:latin typeface="Calibri" panose="020F0502020204030204" pitchFamily="34" charset="0"/>
                <a:cs typeface="Calibri" panose="020F0502020204030204" pitchFamily="34" charset="0"/>
              </a:rPr>
              <a:t>BEAT 4 MESSIAH</a:t>
            </a:r>
          </a:p>
        </p:txBody>
      </p:sp>
    </p:spTree>
    <p:extLst>
      <p:ext uri="{BB962C8B-B14F-4D97-AF65-F5344CB8AC3E}">
        <p14:creationId xmlns:p14="http://schemas.microsoft.com/office/powerpoint/2010/main" val="4193582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379538" y="2454888"/>
            <a:ext cx="9432925" cy="1948226"/>
          </a:xfrm>
        </p:spPr>
        <p:txBody>
          <a:bodyPr/>
          <a:lstStyle/>
          <a:p>
            <a:r>
              <a:rPr lang="en-GB" dirty="0"/>
              <a:t>Had a surprise visit </a:t>
            </a:r>
            <a:br>
              <a:rPr lang="en-GB" dirty="0"/>
            </a:br>
            <a:r>
              <a:rPr lang="en-GB" sz="7200" b="0" dirty="0">
                <a:latin typeface="Looking Flowers Caps" panose="00000500000000000000" pitchFamily="50" charset="0"/>
              </a:rPr>
              <a:t>#D</a:t>
            </a:r>
            <a:r>
              <a:rPr lang="en-GB" b="0" dirty="0">
                <a:latin typeface="Looking Flowers Caps" panose="00000500000000000000" pitchFamily="50" charset="0"/>
              </a:rPr>
              <a:t>o</a:t>
            </a:r>
            <a:r>
              <a:rPr lang="en-GB" sz="7200" b="0" dirty="0">
                <a:latin typeface="Looking Flowers Caps" panose="00000500000000000000" pitchFamily="50" charset="0"/>
              </a:rPr>
              <a:t>A</a:t>
            </a:r>
            <a:r>
              <a:rPr lang="en-GB" b="0" dirty="0">
                <a:latin typeface="Looking Flowers Caps" panose="00000500000000000000" pitchFamily="50" charset="0"/>
              </a:rPr>
              <a:t>ngels</a:t>
            </a:r>
            <a:r>
              <a:rPr lang="en-GB" sz="7200" b="0" dirty="0">
                <a:latin typeface="Looking Flowers Caps" panose="00000500000000000000" pitchFamily="50" charset="0"/>
              </a:rPr>
              <a:t>D</a:t>
            </a:r>
            <a:r>
              <a:rPr lang="en-GB" b="0" dirty="0">
                <a:latin typeface="Looking Flowers Caps" panose="00000500000000000000" pitchFamily="50" charset="0"/>
              </a:rPr>
              <a:t>rink</a:t>
            </a:r>
            <a:r>
              <a:rPr lang="en-GB" sz="7200" b="0" dirty="0">
                <a:latin typeface="Looking Flowers Caps" panose="00000500000000000000" pitchFamily="50" charset="0"/>
              </a:rPr>
              <a:t>T</a:t>
            </a:r>
            <a:r>
              <a:rPr lang="en-GB" b="0" dirty="0">
                <a:latin typeface="Looking Flowers Caps" panose="00000500000000000000" pitchFamily="50" charset="0"/>
              </a:rPr>
              <a:t>ea</a:t>
            </a:r>
            <a:r>
              <a:rPr lang="en-GB" sz="7200" b="0" dirty="0">
                <a:latin typeface="Looking Flowers Caps" panose="00000500000000000000" pitchFamily="50" charset="0"/>
              </a:rPr>
              <a:t> </a:t>
            </a:r>
            <a:endParaRPr lang="en-GB" dirty="0"/>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dirty="0"/>
              <a:t>Clue 3</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2332208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981327" y="2441712"/>
            <a:ext cx="5254359" cy="840230"/>
          </a:xfrm>
        </p:spPr>
        <p:txBody>
          <a:bodyPr/>
          <a:lstStyle/>
          <a:p>
            <a:pPr algn="l"/>
            <a:r>
              <a:rPr lang="en-GB" sz="5400" b="1" dirty="0">
                <a:solidFill>
                  <a:schemeClr val="accent1"/>
                </a:solidFill>
                <a:latin typeface="Acumin Pro" panose="020B0804020202020204" pitchFamily="34" charset="0"/>
              </a:rPr>
              <a:t>a. </a:t>
            </a:r>
            <a:r>
              <a:rPr lang="en-GB" sz="5400" dirty="0">
                <a:solidFill>
                  <a:schemeClr val="accent1"/>
                </a:solidFill>
              </a:rPr>
              <a:t>Mary</a:t>
            </a:r>
            <a:endParaRPr lang="en-GB" sz="54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z="2400" spc="600" dirty="0">
                <a:solidFill>
                  <a:schemeClr val="tx1"/>
                </a:solidFill>
                <a:latin typeface="Calibri" panose="020F0502020204030204" pitchFamily="34" charset="0"/>
                <a:cs typeface="Calibri" panose="020F0502020204030204" pitchFamily="34" charset="0"/>
              </a:rPr>
              <a:t>IS IT …</a:t>
            </a:r>
          </a:p>
        </p:txBody>
      </p:sp>
      <p:sp>
        <p:nvSpPr>
          <p:cNvPr id="13" name="Title 3">
            <a:extLst>
              <a:ext uri="{FF2B5EF4-FFF2-40B4-BE49-F238E27FC236}">
                <a16:creationId xmlns:a16="http://schemas.microsoft.com/office/drawing/2014/main" id="{1EE63118-56B1-265B-FECF-630789A2D653}"/>
              </a:ext>
            </a:extLst>
          </p:cNvPr>
          <p:cNvSpPr txBox="1">
            <a:spLocks/>
          </p:cNvSpPr>
          <p:nvPr/>
        </p:nvSpPr>
        <p:spPr>
          <a:xfrm>
            <a:off x="1981327" y="3851707"/>
            <a:ext cx="3976127"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b. Martha</a:t>
            </a:r>
          </a:p>
        </p:txBody>
      </p:sp>
      <p:sp>
        <p:nvSpPr>
          <p:cNvPr id="15" name="Title 3">
            <a:extLst>
              <a:ext uri="{FF2B5EF4-FFF2-40B4-BE49-F238E27FC236}">
                <a16:creationId xmlns:a16="http://schemas.microsoft.com/office/drawing/2014/main" id="{3A18BBD8-0AEC-63EC-7BBA-C77108685D72}"/>
              </a:ext>
            </a:extLst>
          </p:cNvPr>
          <p:cNvSpPr txBox="1">
            <a:spLocks/>
          </p:cNvSpPr>
          <p:nvPr/>
        </p:nvSpPr>
        <p:spPr>
          <a:xfrm>
            <a:off x="6702592" y="2441713"/>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c. Esther</a:t>
            </a:r>
          </a:p>
        </p:txBody>
      </p:sp>
      <p:sp>
        <p:nvSpPr>
          <p:cNvPr id="16" name="Title 3">
            <a:extLst>
              <a:ext uri="{FF2B5EF4-FFF2-40B4-BE49-F238E27FC236}">
                <a16:creationId xmlns:a16="http://schemas.microsoft.com/office/drawing/2014/main" id="{BA8509A0-92C5-B996-106C-4BB6581A9AC7}"/>
              </a:ext>
            </a:extLst>
          </p:cNvPr>
          <p:cNvSpPr txBox="1">
            <a:spLocks/>
          </p:cNvSpPr>
          <p:nvPr/>
        </p:nvSpPr>
        <p:spPr>
          <a:xfrm>
            <a:off x="6702592" y="3851707"/>
            <a:ext cx="3667105"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d. Gabriel</a:t>
            </a:r>
          </a:p>
        </p:txBody>
      </p:sp>
      <p:sp>
        <p:nvSpPr>
          <p:cNvPr id="2" name="Graphic 3">
            <a:extLst>
              <a:ext uri="{FF2B5EF4-FFF2-40B4-BE49-F238E27FC236}">
                <a16:creationId xmlns:a16="http://schemas.microsoft.com/office/drawing/2014/main" id="{0C422C43-77D4-A14F-4FF6-D39FDA7F27A3}"/>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13BB8AF1-5B63-6D41-5EBF-03D0381BF3DC}"/>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MESSIAH</a:t>
            </a:r>
          </a:p>
        </p:txBody>
      </p:sp>
      <p:pic>
        <p:nvPicPr>
          <p:cNvPr id="7" name="Graphic 9">
            <a:extLst>
              <a:ext uri="{FF2B5EF4-FFF2-40B4-BE49-F238E27FC236}">
                <a16:creationId xmlns:a16="http://schemas.microsoft.com/office/drawing/2014/main" id="{9F1142C6-E136-A97F-3687-DB2B478A0EBA}"/>
              </a:ext>
            </a:extLst>
          </p:cNvPr>
          <p:cNvPicPr>
            <a:picLocks noChangeAspect="1"/>
          </p:cNvPicPr>
          <p:nvPr/>
        </p:nvPicPr>
        <p:blipFill>
          <a:blip r:embed="rId2"/>
          <a:stretch>
            <a:fillRect/>
          </a:stretch>
        </p:blipFill>
        <p:spPr>
          <a:xfrm flipH="1" flipV="1">
            <a:off x="9993697" y="192694"/>
            <a:ext cx="1852473" cy="1823451"/>
          </a:xfrm>
          <a:custGeom>
            <a:avLst/>
            <a:gdLst>
              <a:gd name="connsiteX0" fmla="*/ -147 w 839057"/>
              <a:gd name="connsiteY0" fmla="*/ -145 h 825912"/>
              <a:gd name="connsiteX1" fmla="*/ 838910 w 839057"/>
              <a:gd name="connsiteY1" fmla="*/ -145 h 825912"/>
              <a:gd name="connsiteX2" fmla="*/ 838910 w 839057"/>
              <a:gd name="connsiteY2" fmla="*/ 825768 h 825912"/>
              <a:gd name="connsiteX3" fmla="*/ -147 w 839057"/>
              <a:gd name="connsiteY3" fmla="*/ 825768 h 825912"/>
            </a:gdLst>
            <a:ahLst/>
            <a:cxnLst>
              <a:cxn ang="0">
                <a:pos x="connsiteX0" y="connsiteY0"/>
              </a:cxn>
              <a:cxn ang="0">
                <a:pos x="connsiteX1" y="connsiteY1"/>
              </a:cxn>
              <a:cxn ang="0">
                <a:pos x="connsiteX2" y="connsiteY2"/>
              </a:cxn>
              <a:cxn ang="0">
                <a:pos x="connsiteX3" y="connsiteY3"/>
              </a:cxn>
            </a:cxnLst>
            <a:rect l="l" t="t" r="r" b="b"/>
            <a:pathLst>
              <a:path w="839057" h="825912">
                <a:moveTo>
                  <a:pt x="-147" y="-145"/>
                </a:moveTo>
                <a:lnTo>
                  <a:pt x="838910" y="-145"/>
                </a:lnTo>
                <a:lnTo>
                  <a:pt x="838910" y="825768"/>
                </a:lnTo>
                <a:lnTo>
                  <a:pt x="-147" y="825768"/>
                </a:lnTo>
                <a:close/>
              </a:path>
            </a:pathLst>
          </a:custGeom>
        </p:spPr>
      </p:pic>
      <p:pic>
        <p:nvPicPr>
          <p:cNvPr id="10" name="Graphic 5">
            <a:extLst>
              <a:ext uri="{FF2B5EF4-FFF2-40B4-BE49-F238E27FC236}">
                <a16:creationId xmlns:a16="http://schemas.microsoft.com/office/drawing/2014/main" id="{50D13BF1-3BA6-F1E0-278E-713C0A99C6C5}"/>
              </a:ext>
            </a:extLst>
          </p:cNvPr>
          <p:cNvPicPr>
            <a:picLocks noChangeAspect="1"/>
          </p:cNvPicPr>
          <p:nvPr/>
        </p:nvPicPr>
        <p:blipFill>
          <a:blip r:embed="rId3"/>
          <a:stretch>
            <a:fillRect/>
          </a:stretch>
        </p:blipFill>
        <p:spPr>
          <a:xfrm>
            <a:off x="245765" y="4618678"/>
            <a:ext cx="2556469" cy="2096409"/>
          </a:xfrm>
          <a:custGeom>
            <a:avLst/>
            <a:gdLst>
              <a:gd name="connsiteX0" fmla="*/ -193 w 2556469"/>
              <a:gd name="connsiteY0" fmla="*/ -158 h 2096409"/>
              <a:gd name="connsiteX1" fmla="*/ 2556276 w 2556469"/>
              <a:gd name="connsiteY1" fmla="*/ -158 h 2096409"/>
              <a:gd name="connsiteX2" fmla="*/ 2556276 w 2556469"/>
              <a:gd name="connsiteY2" fmla="*/ 2096252 h 2096409"/>
              <a:gd name="connsiteX3" fmla="*/ -193 w 2556469"/>
              <a:gd name="connsiteY3" fmla="*/ 2096252 h 2096409"/>
            </a:gdLst>
            <a:ahLst/>
            <a:cxnLst>
              <a:cxn ang="0">
                <a:pos x="connsiteX0" y="connsiteY0"/>
              </a:cxn>
              <a:cxn ang="0">
                <a:pos x="connsiteX1" y="connsiteY1"/>
              </a:cxn>
              <a:cxn ang="0">
                <a:pos x="connsiteX2" y="connsiteY2"/>
              </a:cxn>
              <a:cxn ang="0">
                <a:pos x="connsiteX3" y="connsiteY3"/>
              </a:cxn>
            </a:cxnLst>
            <a:rect l="l" t="t" r="r" b="b"/>
            <a:pathLst>
              <a:path w="2556469" h="2096409">
                <a:moveTo>
                  <a:pt x="-193" y="-158"/>
                </a:moveTo>
                <a:lnTo>
                  <a:pt x="2556276" y="-158"/>
                </a:lnTo>
                <a:lnTo>
                  <a:pt x="2556276" y="2096252"/>
                </a:lnTo>
                <a:lnTo>
                  <a:pt x="-193" y="2096252"/>
                </a:lnTo>
                <a:close/>
              </a:path>
            </a:pathLst>
          </a:custGeom>
        </p:spPr>
      </p:pic>
      <p:pic>
        <p:nvPicPr>
          <p:cNvPr id="11" name="Graphic 10">
            <a:extLst>
              <a:ext uri="{FF2B5EF4-FFF2-40B4-BE49-F238E27FC236}">
                <a16:creationId xmlns:a16="http://schemas.microsoft.com/office/drawing/2014/main" id="{4E396DAF-119E-A9D5-7A71-0B89D2280C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7889" y="5057028"/>
            <a:ext cx="8216223" cy="166827"/>
          </a:xfrm>
          <a:prstGeom prst="rect">
            <a:avLst/>
          </a:prstGeom>
        </p:spPr>
      </p:pic>
      <p:pic>
        <p:nvPicPr>
          <p:cNvPr id="33" name="Graphic 32">
            <a:extLst>
              <a:ext uri="{FF2B5EF4-FFF2-40B4-BE49-F238E27FC236}">
                <a16:creationId xmlns:a16="http://schemas.microsoft.com/office/drawing/2014/main" id="{F0AB296E-EE8C-4E16-D9B7-9F3E603DD5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7889" y="1788535"/>
            <a:ext cx="8216223" cy="166827"/>
          </a:xfrm>
          <a:prstGeom prst="rect">
            <a:avLst/>
          </a:prstGeom>
        </p:spPr>
      </p:pic>
    </p:spTree>
    <p:extLst>
      <p:ext uri="{BB962C8B-B14F-4D97-AF65-F5344CB8AC3E}">
        <p14:creationId xmlns:p14="http://schemas.microsoft.com/office/powerpoint/2010/main" val="161741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79945" y="2672915"/>
            <a:ext cx="5632173" cy="2529923"/>
          </a:xfrm>
        </p:spPr>
        <p:txBody>
          <a:bodyPr/>
          <a:lstStyle/>
          <a:p>
            <a:pPr algn="l"/>
            <a:r>
              <a:rPr lang="en-GB" sz="8800" dirty="0">
                <a:solidFill>
                  <a:schemeClr val="accent1"/>
                </a:solidFill>
              </a:rPr>
              <a:t>Mary mother</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879945" y="1044202"/>
            <a:ext cx="9144000" cy="426207"/>
          </a:xfrm>
        </p:spPr>
        <p:txBody>
          <a:bodyPr/>
          <a:lstStyle/>
          <a:p>
            <a:pPr algn="l"/>
            <a:r>
              <a:rPr lang="en-GB" sz="2400" spc="600" dirty="0">
                <a:solidFill>
                  <a:schemeClr val="tx2"/>
                </a:solidFill>
                <a:latin typeface="Calibri" panose="020F0502020204030204" pitchFamily="34" charset="0"/>
                <a:cs typeface="Calibri" panose="020F0502020204030204" pitchFamily="34" charset="0"/>
              </a:rPr>
              <a:t>ANSWER</a:t>
            </a:r>
          </a:p>
        </p:txBody>
      </p:sp>
      <p:grpSp>
        <p:nvGrpSpPr>
          <p:cNvPr id="17" name="Group 16">
            <a:extLst>
              <a:ext uri="{FF2B5EF4-FFF2-40B4-BE49-F238E27FC236}">
                <a16:creationId xmlns:a16="http://schemas.microsoft.com/office/drawing/2014/main" id="{BA1CC19E-FF7E-FE9A-EA03-BCD7CE266BD1}"/>
              </a:ext>
            </a:extLst>
          </p:cNvPr>
          <p:cNvGrpSpPr/>
          <p:nvPr/>
        </p:nvGrpSpPr>
        <p:grpSpPr>
          <a:xfrm>
            <a:off x="7103167" y="577397"/>
            <a:ext cx="4682126" cy="4677702"/>
            <a:chOff x="959593" y="1915816"/>
            <a:chExt cx="4448619" cy="4444414"/>
          </a:xfrm>
        </p:grpSpPr>
        <p:pic>
          <p:nvPicPr>
            <p:cNvPr id="14" name="Picture 13" descr="A black circle with dots in the middle&#10;&#10;Description automatically generated">
              <a:extLst>
                <a:ext uri="{FF2B5EF4-FFF2-40B4-BE49-F238E27FC236}">
                  <a16:creationId xmlns:a16="http://schemas.microsoft.com/office/drawing/2014/main" id="{2DC21D06-DB75-B745-3454-FD028C1A2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93" y="1915816"/>
              <a:ext cx="4448619" cy="4444414"/>
            </a:xfrm>
            <a:prstGeom prst="rect">
              <a:avLst/>
            </a:prstGeom>
          </p:spPr>
        </p:pic>
        <p:sp>
          <p:nvSpPr>
            <p:cNvPr id="13" name="Text Placeholder 5">
              <a:extLst>
                <a:ext uri="{FF2B5EF4-FFF2-40B4-BE49-F238E27FC236}">
                  <a16:creationId xmlns:a16="http://schemas.microsoft.com/office/drawing/2014/main" id="{27E8FD36-7485-D1AA-300B-AE49AB034637}"/>
                </a:ext>
              </a:extLst>
            </p:cNvPr>
            <p:cNvSpPr txBox="1">
              <a:spLocks/>
            </p:cNvSpPr>
            <p:nvPr/>
          </p:nvSpPr>
          <p:spPr>
            <a:xfrm>
              <a:off x="1543283" y="5240479"/>
              <a:ext cx="3281238" cy="508823"/>
            </a:xfrm>
            <a:prstGeom prst="rect">
              <a:avLst/>
            </a:prstGeom>
          </p:spPr>
          <p:txBody>
            <a:bodyPr vert="horz"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2"/>
                  </a:solidFill>
                  <a:latin typeface="Calibri" panose="020F0502020204030204" pitchFamily="34" charset="0"/>
                  <a:cs typeface="Calibri" panose="020F0502020204030204" pitchFamily="34" charset="0"/>
                </a:rPr>
                <a:t>#Blessed</a:t>
              </a:r>
            </a:p>
          </p:txBody>
        </p:sp>
        <p:sp>
          <p:nvSpPr>
            <p:cNvPr id="15" name="Title 3">
              <a:extLst>
                <a:ext uri="{FF2B5EF4-FFF2-40B4-BE49-F238E27FC236}">
                  <a16:creationId xmlns:a16="http://schemas.microsoft.com/office/drawing/2014/main" id="{A4BB5961-B546-3072-2FE1-97879EB33A42}"/>
                </a:ext>
              </a:extLst>
            </p:cNvPr>
            <p:cNvSpPr txBox="1">
              <a:spLocks/>
            </p:cNvSpPr>
            <p:nvPr/>
          </p:nvSpPr>
          <p:spPr>
            <a:xfrm>
              <a:off x="1374385" y="3189610"/>
              <a:ext cx="3619036" cy="1930018"/>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sz="2800" dirty="0">
                  <a:solidFill>
                    <a:schemeClr val="tx2"/>
                  </a:solidFill>
                  <a:latin typeface="Calibri" panose="020F0502020204030204" pitchFamily="34" charset="0"/>
                  <a:cs typeface="Calibri" panose="020F0502020204030204" pitchFamily="34" charset="0"/>
                </a:rPr>
                <a:t>After the angel Gabriel told her she’d give birth to God’s own son, she was so filled with joy she burst into song. </a:t>
              </a:r>
            </a:p>
          </p:txBody>
        </p:sp>
        <p:sp>
          <p:nvSpPr>
            <p:cNvPr id="16" name="Text Placeholder 5">
              <a:extLst>
                <a:ext uri="{FF2B5EF4-FFF2-40B4-BE49-F238E27FC236}">
                  <a16:creationId xmlns:a16="http://schemas.microsoft.com/office/drawing/2014/main" id="{B675FCB4-2988-0BB4-4067-8A456E00D67E}"/>
                </a:ext>
              </a:extLst>
            </p:cNvPr>
            <p:cNvSpPr txBox="1">
              <a:spLocks/>
            </p:cNvSpPr>
            <p:nvPr/>
          </p:nvSpPr>
          <p:spPr>
            <a:xfrm>
              <a:off x="1521391" y="2593521"/>
              <a:ext cx="3325023" cy="456186"/>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tx2"/>
                  </a:solidFill>
                  <a:latin typeface="Calibri" panose="020F0502020204030204" pitchFamily="34" charset="0"/>
                  <a:cs typeface="Calibri" panose="020F0502020204030204" pitchFamily="34" charset="0"/>
                </a:rPr>
                <a:t>Did you know?</a:t>
              </a:r>
            </a:p>
          </p:txBody>
        </p:sp>
      </p:grpSp>
      <p:pic>
        <p:nvPicPr>
          <p:cNvPr id="21" name="Graphic 20">
            <a:extLst>
              <a:ext uri="{FF2B5EF4-FFF2-40B4-BE49-F238E27FC236}">
                <a16:creationId xmlns:a16="http://schemas.microsoft.com/office/drawing/2014/main" id="{56038F54-7680-211D-D782-96374AD7EA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925558" flipH="1">
            <a:off x="1270866" y="1643261"/>
            <a:ext cx="969908" cy="923330"/>
          </a:xfrm>
          <a:prstGeom prst="rect">
            <a:avLst/>
          </a:prstGeom>
        </p:spPr>
      </p:pic>
      <p:sp>
        <p:nvSpPr>
          <p:cNvPr id="2" name="Graphic 3">
            <a:extLst>
              <a:ext uri="{FF2B5EF4-FFF2-40B4-BE49-F238E27FC236}">
                <a16:creationId xmlns:a16="http://schemas.microsoft.com/office/drawing/2014/main" id="{D07C6075-44B8-E132-ED3F-A5BFF978CC46}"/>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4D4061F5-3E72-CC02-6F20-05AA68650710}"/>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MESSIAH</a:t>
            </a:r>
          </a:p>
        </p:txBody>
      </p:sp>
    </p:spTree>
    <p:extLst>
      <p:ext uri="{BB962C8B-B14F-4D97-AF65-F5344CB8AC3E}">
        <p14:creationId xmlns:p14="http://schemas.microsoft.com/office/powerpoint/2010/main" val="154391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970637" y="2117872"/>
            <a:ext cx="6958884" cy="1311128"/>
          </a:xfrm>
        </p:spPr>
        <p:txBody>
          <a:bodyPr/>
          <a:lstStyle/>
          <a:p>
            <a:pPr algn="l"/>
            <a:r>
              <a:rPr lang="en-GB" sz="8800" b="1" dirty="0">
                <a:solidFill>
                  <a:schemeClr val="accent1"/>
                </a:solidFill>
                <a:latin typeface="Acumin Pro" panose="020B0804020202020204" pitchFamily="34" charset="0"/>
              </a:rPr>
              <a:t>Character 3</a:t>
            </a:r>
          </a:p>
        </p:txBody>
      </p:sp>
      <p:pic>
        <p:nvPicPr>
          <p:cNvPr id="2" name="Graphic 2">
            <a:extLst>
              <a:ext uri="{FF2B5EF4-FFF2-40B4-BE49-F238E27FC236}">
                <a16:creationId xmlns:a16="http://schemas.microsoft.com/office/drawing/2014/main" id="{7F97FEDB-F383-55CA-82F4-1277F3F3CCFC}"/>
              </a:ext>
            </a:extLst>
          </p:cNvPr>
          <p:cNvPicPr>
            <a:picLocks noChangeAspect="1"/>
          </p:cNvPicPr>
          <p:nvPr/>
        </p:nvPicPr>
        <p:blipFill>
          <a:blip r:embed="rId2"/>
          <a:stretch>
            <a:fillRect/>
          </a:stretch>
        </p:blipFill>
        <p:spPr>
          <a:xfrm>
            <a:off x="8208136" y="1144643"/>
            <a:ext cx="3013227" cy="4679481"/>
          </a:xfrm>
          <a:custGeom>
            <a:avLst/>
            <a:gdLst>
              <a:gd name="connsiteX0" fmla="*/ -119 w 3810251"/>
              <a:gd name="connsiteY0" fmla="*/ -185 h 5917244"/>
              <a:gd name="connsiteX1" fmla="*/ 3810132 w 3810251"/>
              <a:gd name="connsiteY1" fmla="*/ -185 h 5917244"/>
              <a:gd name="connsiteX2" fmla="*/ 3810132 w 3810251"/>
              <a:gd name="connsiteY2" fmla="*/ 5917059 h 5917244"/>
              <a:gd name="connsiteX3" fmla="*/ -119 w 3810251"/>
              <a:gd name="connsiteY3" fmla="*/ 5917059 h 5917244"/>
            </a:gdLst>
            <a:ahLst/>
            <a:cxnLst>
              <a:cxn ang="0">
                <a:pos x="connsiteX0" y="connsiteY0"/>
              </a:cxn>
              <a:cxn ang="0">
                <a:pos x="connsiteX1" y="connsiteY1"/>
              </a:cxn>
              <a:cxn ang="0">
                <a:pos x="connsiteX2" y="connsiteY2"/>
              </a:cxn>
              <a:cxn ang="0">
                <a:pos x="connsiteX3" y="connsiteY3"/>
              </a:cxn>
            </a:cxnLst>
            <a:rect l="l" t="t" r="r" b="b"/>
            <a:pathLst>
              <a:path w="3810251" h="5917244">
                <a:moveTo>
                  <a:pt x="-119" y="-185"/>
                </a:moveTo>
                <a:lnTo>
                  <a:pt x="3810132" y="-185"/>
                </a:lnTo>
                <a:lnTo>
                  <a:pt x="3810132" y="5917059"/>
                </a:lnTo>
                <a:lnTo>
                  <a:pt x="-119" y="5917059"/>
                </a:lnTo>
                <a:close/>
              </a:path>
            </a:pathLst>
          </a:custGeom>
        </p:spPr>
      </p:pic>
      <p:sp>
        <p:nvSpPr>
          <p:cNvPr id="3" name="Text Placeholder 5">
            <a:extLst>
              <a:ext uri="{FF2B5EF4-FFF2-40B4-BE49-F238E27FC236}">
                <a16:creationId xmlns:a16="http://schemas.microsoft.com/office/drawing/2014/main" id="{3C6CCD1C-5B0B-49C2-B50F-83BEF400434A}"/>
              </a:ext>
            </a:extLst>
          </p:cNvPr>
          <p:cNvSpPr txBox="1">
            <a:spLocks/>
          </p:cNvSpPr>
          <p:nvPr/>
        </p:nvSpPr>
        <p:spPr>
          <a:xfrm>
            <a:off x="970637" y="1522895"/>
            <a:ext cx="9144000" cy="661720"/>
          </a:xfrm>
          <a:prstGeom prst="rect">
            <a:avLst/>
          </a:prstGeom>
        </p:spPr>
        <p:txBody>
          <a:bodyPr vert="horz" lIns="91440" tIns="45720" rIns="91440" bIns="45720" rtlCol="0">
            <a:spAutoFit/>
          </a:bodyPr>
          <a:lstStyle>
            <a:lvl1pPr indent="0">
              <a:lnSpc>
                <a:spcPct val="90000"/>
              </a:lnSpc>
              <a:spcBef>
                <a:spcPts val="1000"/>
              </a:spcBef>
              <a:buFont typeface="Arial" panose="020B0604020202020204" pitchFamily="34" charset="0"/>
              <a:buNone/>
              <a:defRPr sz="4000">
                <a:latin typeface="Looking Flowers Caps" panose="00000500000000000000" pitchFamily="50" charset="0"/>
              </a:defRPr>
            </a:lvl1pPr>
            <a:lvl2pPr indent="0" algn="ctr">
              <a:lnSpc>
                <a:spcPct val="90000"/>
              </a:lnSpc>
              <a:spcBef>
                <a:spcPts val="500"/>
              </a:spcBef>
              <a:buFont typeface="Arial" panose="020B0604020202020204" pitchFamily="34" charset="0"/>
              <a:buNone/>
              <a:defRPr sz="2400">
                <a:solidFill>
                  <a:schemeClr val="bg1"/>
                </a:solidFill>
                <a:latin typeface="Looking Flowers Caps" panose="00000500000000000000" pitchFamily="50" charset="0"/>
              </a:defRPr>
            </a:lvl2pPr>
            <a:lvl3pPr indent="0" algn="ctr">
              <a:lnSpc>
                <a:spcPct val="90000"/>
              </a:lnSpc>
              <a:spcBef>
                <a:spcPts val="500"/>
              </a:spcBef>
              <a:buFont typeface="Arial" panose="020B0604020202020204" pitchFamily="34" charset="0"/>
              <a:buNone/>
              <a:defRPr sz="2000">
                <a:solidFill>
                  <a:schemeClr val="bg1"/>
                </a:solidFill>
                <a:latin typeface="Looking Flowers Caps" panose="00000500000000000000" pitchFamily="50" charset="0"/>
              </a:defRPr>
            </a:lvl3pPr>
            <a:lvl4pPr indent="0" algn="ctr">
              <a:lnSpc>
                <a:spcPct val="90000"/>
              </a:lnSpc>
              <a:spcBef>
                <a:spcPts val="500"/>
              </a:spcBef>
              <a:buFont typeface="Arial" panose="020B0604020202020204" pitchFamily="34" charset="0"/>
              <a:buNone/>
              <a:defRPr>
                <a:solidFill>
                  <a:schemeClr val="bg1"/>
                </a:solidFill>
                <a:latin typeface="Looking Flowers Caps" panose="00000500000000000000" pitchFamily="50" charset="0"/>
              </a:defRPr>
            </a:lvl4pPr>
            <a:lvl5pPr indent="0" algn="ctr">
              <a:lnSpc>
                <a:spcPct val="90000"/>
              </a:lnSpc>
              <a:spcBef>
                <a:spcPts val="500"/>
              </a:spcBef>
              <a:buFont typeface="Arial" panose="020B0604020202020204" pitchFamily="34" charset="0"/>
              <a:buNone/>
              <a:defRPr>
                <a:solidFill>
                  <a:schemeClr val="bg1"/>
                </a:solidFill>
                <a:latin typeface="Looking Flowers Caps" panose="00000500000000000000" pitchFamily="50"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pc="600" dirty="0">
                <a:latin typeface="Calibri" panose="020F0502020204030204" pitchFamily="34" charset="0"/>
                <a:cs typeface="Calibri" panose="020F0502020204030204" pitchFamily="34" charset="0"/>
              </a:rPr>
              <a:t>BEAT 4 MESSIAH</a:t>
            </a:r>
          </a:p>
        </p:txBody>
      </p:sp>
    </p:spTree>
    <p:extLst>
      <p:ext uri="{BB962C8B-B14F-4D97-AF65-F5344CB8AC3E}">
        <p14:creationId xmlns:p14="http://schemas.microsoft.com/office/powerpoint/2010/main" val="1307441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272541" y="2136339"/>
            <a:ext cx="9646920" cy="2585323"/>
          </a:xfrm>
        </p:spPr>
        <p:txBody>
          <a:bodyPr/>
          <a:lstStyle/>
          <a:p>
            <a:r>
              <a:rPr lang="en-GB" dirty="0"/>
              <a:t>Sometimes had a </a:t>
            </a:r>
            <a:br>
              <a:rPr lang="en-GB" dirty="0"/>
            </a:br>
            <a:r>
              <a:rPr lang="en-GB" dirty="0"/>
              <a:t>face like thunder </a:t>
            </a:r>
            <a:br>
              <a:rPr lang="en-GB" dirty="0"/>
            </a:br>
            <a:r>
              <a:rPr kumimoji="0" lang="en-GB" b="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#SonOfThunder</a:t>
            </a:r>
            <a:endParaRPr lang="en-GB" b="0"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1</a:t>
            </a:r>
          </a:p>
        </p:txBody>
      </p:sp>
      <p:sp>
        <p:nvSpPr>
          <p:cNvPr id="10" name="Text Placeholder 9">
            <a:extLst>
              <a:ext uri="{FF2B5EF4-FFF2-40B4-BE49-F238E27FC236}">
                <a16:creationId xmlns:a16="http://schemas.microsoft.com/office/drawing/2014/main" id="{3FE24371-613B-5089-077F-A6771AC93C8F}"/>
              </a:ext>
            </a:extLst>
          </p:cNvPr>
          <p:cNvSpPr>
            <a:spLocks noGrp="1"/>
          </p:cNvSpPr>
          <p:nvPr>
            <p:ph type="body" sz="quarter" idx="12"/>
          </p:nvPr>
        </p:nvSpPr>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275537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 y="1305342"/>
            <a:ext cx="12191998" cy="4247317"/>
          </a:xfrm>
        </p:spPr>
        <p:txBody>
          <a:bodyPr/>
          <a:lstStyle/>
          <a:p>
            <a:r>
              <a:rPr lang="en-GB" dirty="0"/>
              <a:t>The disciple </a:t>
            </a:r>
            <a:br>
              <a:rPr lang="en-GB" dirty="0"/>
            </a:br>
            <a:r>
              <a:rPr lang="en-GB" dirty="0"/>
              <a:t>Jesus loved most </a:t>
            </a:r>
            <a:br>
              <a:rPr lang="en-GB" dirty="0"/>
            </a:br>
            <a:r>
              <a:rPr lang="en-GB" dirty="0"/>
              <a:t>(according to himself)! </a:t>
            </a:r>
            <a:br>
              <a:rPr lang="en-GB" dirty="0"/>
            </a:br>
            <a:r>
              <a:rPr kumimoji="0" lang="en-GB" b="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r>
              <a:rPr kumimoji="0" lang="en-GB" b="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YoureSoVainYouProbably</a:t>
            </a:r>
            <a:br>
              <a:rPr kumimoji="0" lang="en-GB" b="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br>
            <a:r>
              <a:rPr kumimoji="0" lang="en-GB" b="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ThinkThisSermonIsAboutYou</a:t>
            </a:r>
            <a:endParaRPr lang="en-GB" b="0"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654051"/>
            <a:ext cx="9144000" cy="426207"/>
          </a:xfrm>
        </p:spPr>
        <p:txBody>
          <a:bodyPr/>
          <a:lstStyle/>
          <a:p>
            <a:r>
              <a:rPr lang="en-GB" spc="600" dirty="0">
                <a:latin typeface="Calibri" panose="020F0502020204030204" pitchFamily="34" charset="0"/>
                <a:cs typeface="Calibri" panose="020F0502020204030204" pitchFamily="34" charset="0"/>
              </a:rPr>
              <a:t>CLUE 2</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294760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506981" y="1720840"/>
            <a:ext cx="7178040" cy="3416320"/>
          </a:xfrm>
        </p:spPr>
        <p:txBody>
          <a:bodyPr/>
          <a:lstStyle/>
          <a:p>
            <a:r>
              <a:rPr lang="en-GB" sz="6000" dirty="0"/>
              <a:t>A fisherman who was best mates with a carpenter </a:t>
            </a:r>
            <a:br>
              <a:rPr lang="en-GB" dirty="0"/>
            </a:br>
            <a:r>
              <a:rPr lang="en-GB" b="0" dirty="0">
                <a:solidFill>
                  <a:prstClr val="white"/>
                </a:solidFill>
                <a:latin typeface="Calibri" panose="020F0502020204030204" pitchFamily="34" charset="0"/>
                <a:cs typeface="Calibri" panose="020F0502020204030204" pitchFamily="34" charset="0"/>
              </a:rPr>
              <a:t>#TheOneJesusLoved</a:t>
            </a:r>
            <a:endParaRPr lang="en-GB" b="0"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3</a:t>
            </a:r>
          </a:p>
        </p:txBody>
      </p:sp>
      <p:sp>
        <p:nvSpPr>
          <p:cNvPr id="10" name="Text Placeholder 9">
            <a:extLst>
              <a:ext uri="{FF2B5EF4-FFF2-40B4-BE49-F238E27FC236}">
                <a16:creationId xmlns:a16="http://schemas.microsoft.com/office/drawing/2014/main" id="{9C2F4E25-F43A-737B-24E8-FD9E5B5BEFC8}"/>
              </a:ext>
            </a:extLst>
          </p:cNvPr>
          <p:cNvSpPr>
            <a:spLocks noGrp="1"/>
          </p:cNvSpPr>
          <p:nvPr>
            <p:ph type="body" sz="quarter" idx="12"/>
          </p:nvPr>
        </p:nvSpPr>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1453232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Graphic 3">
            <a:extLst>
              <a:ext uri="{FF2B5EF4-FFF2-40B4-BE49-F238E27FC236}">
                <a16:creationId xmlns:a16="http://schemas.microsoft.com/office/drawing/2014/main" id="{DC1FAC80-5AC4-7E01-6864-59293A1195A0}"/>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pic>
        <p:nvPicPr>
          <p:cNvPr id="7" name="Graphic 9">
            <a:extLst>
              <a:ext uri="{FF2B5EF4-FFF2-40B4-BE49-F238E27FC236}">
                <a16:creationId xmlns:a16="http://schemas.microsoft.com/office/drawing/2014/main" id="{39BF235E-2090-EA98-4A07-268D7686411E}"/>
              </a:ext>
            </a:extLst>
          </p:cNvPr>
          <p:cNvPicPr>
            <a:picLocks noChangeAspect="1"/>
          </p:cNvPicPr>
          <p:nvPr/>
        </p:nvPicPr>
        <p:blipFill>
          <a:blip r:embed="rId2"/>
          <a:stretch>
            <a:fillRect/>
          </a:stretch>
        </p:blipFill>
        <p:spPr>
          <a:xfrm flipH="1" flipV="1">
            <a:off x="9993697" y="192694"/>
            <a:ext cx="1852473" cy="1823451"/>
          </a:xfrm>
          <a:custGeom>
            <a:avLst/>
            <a:gdLst>
              <a:gd name="connsiteX0" fmla="*/ -147 w 839057"/>
              <a:gd name="connsiteY0" fmla="*/ -145 h 825912"/>
              <a:gd name="connsiteX1" fmla="*/ 838910 w 839057"/>
              <a:gd name="connsiteY1" fmla="*/ -145 h 825912"/>
              <a:gd name="connsiteX2" fmla="*/ 838910 w 839057"/>
              <a:gd name="connsiteY2" fmla="*/ 825768 h 825912"/>
              <a:gd name="connsiteX3" fmla="*/ -147 w 839057"/>
              <a:gd name="connsiteY3" fmla="*/ 825768 h 825912"/>
            </a:gdLst>
            <a:ahLst/>
            <a:cxnLst>
              <a:cxn ang="0">
                <a:pos x="connsiteX0" y="connsiteY0"/>
              </a:cxn>
              <a:cxn ang="0">
                <a:pos x="connsiteX1" y="connsiteY1"/>
              </a:cxn>
              <a:cxn ang="0">
                <a:pos x="connsiteX2" y="connsiteY2"/>
              </a:cxn>
              <a:cxn ang="0">
                <a:pos x="connsiteX3" y="connsiteY3"/>
              </a:cxn>
            </a:cxnLst>
            <a:rect l="l" t="t" r="r" b="b"/>
            <a:pathLst>
              <a:path w="839057" h="825912">
                <a:moveTo>
                  <a:pt x="-147" y="-145"/>
                </a:moveTo>
                <a:lnTo>
                  <a:pt x="838910" y="-145"/>
                </a:lnTo>
                <a:lnTo>
                  <a:pt x="838910" y="825768"/>
                </a:lnTo>
                <a:lnTo>
                  <a:pt x="-147" y="825768"/>
                </a:lnTo>
                <a:close/>
              </a:path>
            </a:pathLst>
          </a:custGeom>
        </p:spPr>
      </p:pic>
      <p:pic>
        <p:nvPicPr>
          <p:cNvPr id="9" name="Graphic 5">
            <a:extLst>
              <a:ext uri="{FF2B5EF4-FFF2-40B4-BE49-F238E27FC236}">
                <a16:creationId xmlns:a16="http://schemas.microsoft.com/office/drawing/2014/main" id="{2F0FDC00-7A00-1B6E-1404-B3ACAEDC75DE}"/>
              </a:ext>
            </a:extLst>
          </p:cNvPr>
          <p:cNvPicPr>
            <a:picLocks noChangeAspect="1"/>
          </p:cNvPicPr>
          <p:nvPr/>
        </p:nvPicPr>
        <p:blipFill>
          <a:blip r:embed="rId3"/>
          <a:stretch>
            <a:fillRect/>
          </a:stretch>
        </p:blipFill>
        <p:spPr>
          <a:xfrm>
            <a:off x="245765" y="4618678"/>
            <a:ext cx="2556469" cy="2096409"/>
          </a:xfrm>
          <a:custGeom>
            <a:avLst/>
            <a:gdLst>
              <a:gd name="connsiteX0" fmla="*/ -193 w 2556469"/>
              <a:gd name="connsiteY0" fmla="*/ -158 h 2096409"/>
              <a:gd name="connsiteX1" fmla="*/ 2556276 w 2556469"/>
              <a:gd name="connsiteY1" fmla="*/ -158 h 2096409"/>
              <a:gd name="connsiteX2" fmla="*/ 2556276 w 2556469"/>
              <a:gd name="connsiteY2" fmla="*/ 2096252 h 2096409"/>
              <a:gd name="connsiteX3" fmla="*/ -193 w 2556469"/>
              <a:gd name="connsiteY3" fmla="*/ 2096252 h 2096409"/>
            </a:gdLst>
            <a:ahLst/>
            <a:cxnLst>
              <a:cxn ang="0">
                <a:pos x="connsiteX0" y="connsiteY0"/>
              </a:cxn>
              <a:cxn ang="0">
                <a:pos x="connsiteX1" y="connsiteY1"/>
              </a:cxn>
              <a:cxn ang="0">
                <a:pos x="connsiteX2" y="connsiteY2"/>
              </a:cxn>
              <a:cxn ang="0">
                <a:pos x="connsiteX3" y="connsiteY3"/>
              </a:cxn>
            </a:cxnLst>
            <a:rect l="l" t="t" r="r" b="b"/>
            <a:pathLst>
              <a:path w="2556469" h="2096409">
                <a:moveTo>
                  <a:pt x="-193" y="-158"/>
                </a:moveTo>
                <a:lnTo>
                  <a:pt x="2556276" y="-158"/>
                </a:lnTo>
                <a:lnTo>
                  <a:pt x="2556276" y="2096252"/>
                </a:lnTo>
                <a:lnTo>
                  <a:pt x="-193" y="2096252"/>
                </a:lnTo>
                <a:close/>
              </a:path>
            </a:pathLst>
          </a:custGeom>
        </p:spPr>
      </p:pic>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981327" y="2441713"/>
            <a:ext cx="4498985" cy="840230"/>
          </a:xfrm>
        </p:spPr>
        <p:txBody>
          <a:bodyPr/>
          <a:lstStyle/>
          <a:p>
            <a:pPr algn="l"/>
            <a:r>
              <a:rPr lang="en-GB" sz="5400" b="1" dirty="0">
                <a:solidFill>
                  <a:schemeClr val="accent1"/>
                </a:solidFill>
                <a:latin typeface="Acumin Pro" panose="020B0804020202020204" pitchFamily="34" charset="0"/>
              </a:rPr>
              <a:t>a. </a:t>
            </a:r>
            <a:r>
              <a:rPr lang="en-GB" sz="5400" dirty="0">
                <a:solidFill>
                  <a:schemeClr val="accent1"/>
                </a:solidFill>
              </a:rPr>
              <a:t>James</a:t>
            </a:r>
            <a:endParaRPr lang="en-GB" sz="54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z="2400" spc="600" dirty="0">
                <a:solidFill>
                  <a:schemeClr val="tx1"/>
                </a:solidFill>
                <a:latin typeface="Calibri" panose="020F0502020204030204" pitchFamily="34" charset="0"/>
                <a:cs typeface="Calibri" panose="020F0502020204030204" pitchFamily="34" charset="0"/>
              </a:rPr>
              <a:t>IS IT …</a:t>
            </a:r>
          </a:p>
        </p:txBody>
      </p:sp>
      <p:sp>
        <p:nvSpPr>
          <p:cNvPr id="13" name="Title 3">
            <a:extLst>
              <a:ext uri="{FF2B5EF4-FFF2-40B4-BE49-F238E27FC236}">
                <a16:creationId xmlns:a16="http://schemas.microsoft.com/office/drawing/2014/main" id="{1EE63118-56B1-265B-FECF-630789A2D653}"/>
              </a:ext>
            </a:extLst>
          </p:cNvPr>
          <p:cNvSpPr txBox="1">
            <a:spLocks/>
          </p:cNvSpPr>
          <p:nvPr/>
        </p:nvSpPr>
        <p:spPr>
          <a:xfrm>
            <a:off x="1981328" y="3851707"/>
            <a:ext cx="3136658"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b. John</a:t>
            </a:r>
          </a:p>
        </p:txBody>
      </p:sp>
      <p:sp>
        <p:nvSpPr>
          <p:cNvPr id="15" name="Title 3">
            <a:extLst>
              <a:ext uri="{FF2B5EF4-FFF2-40B4-BE49-F238E27FC236}">
                <a16:creationId xmlns:a16="http://schemas.microsoft.com/office/drawing/2014/main" id="{3A18BBD8-0AEC-63EC-7BBA-C77108685D72}"/>
              </a:ext>
            </a:extLst>
          </p:cNvPr>
          <p:cNvSpPr txBox="1">
            <a:spLocks/>
          </p:cNvSpPr>
          <p:nvPr/>
        </p:nvSpPr>
        <p:spPr>
          <a:xfrm>
            <a:off x="6221323" y="2441713"/>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c. Andrew</a:t>
            </a:r>
          </a:p>
        </p:txBody>
      </p:sp>
      <p:sp>
        <p:nvSpPr>
          <p:cNvPr id="16" name="Title 3">
            <a:extLst>
              <a:ext uri="{FF2B5EF4-FFF2-40B4-BE49-F238E27FC236}">
                <a16:creationId xmlns:a16="http://schemas.microsoft.com/office/drawing/2014/main" id="{BA8509A0-92C5-B996-106C-4BB6581A9AC7}"/>
              </a:ext>
            </a:extLst>
          </p:cNvPr>
          <p:cNvSpPr txBox="1">
            <a:spLocks/>
          </p:cNvSpPr>
          <p:nvPr/>
        </p:nvSpPr>
        <p:spPr>
          <a:xfrm>
            <a:off x="6221323" y="3851707"/>
            <a:ext cx="3667105"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d. Peter</a:t>
            </a:r>
          </a:p>
        </p:txBody>
      </p:sp>
      <p:pic>
        <p:nvPicPr>
          <p:cNvPr id="31" name="Graphic 30">
            <a:extLst>
              <a:ext uri="{FF2B5EF4-FFF2-40B4-BE49-F238E27FC236}">
                <a16:creationId xmlns:a16="http://schemas.microsoft.com/office/drawing/2014/main" id="{853929B2-124C-13D8-7073-A967B97F70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7889" y="5057028"/>
            <a:ext cx="8216223" cy="166827"/>
          </a:xfrm>
          <a:prstGeom prst="rect">
            <a:avLst/>
          </a:prstGeom>
        </p:spPr>
      </p:pic>
      <p:pic>
        <p:nvPicPr>
          <p:cNvPr id="33" name="Graphic 32">
            <a:extLst>
              <a:ext uri="{FF2B5EF4-FFF2-40B4-BE49-F238E27FC236}">
                <a16:creationId xmlns:a16="http://schemas.microsoft.com/office/drawing/2014/main" id="{F0AB296E-EE8C-4E16-D9B7-9F3E603DD5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7889" y="1788535"/>
            <a:ext cx="8216223" cy="166827"/>
          </a:xfrm>
          <a:prstGeom prst="rect">
            <a:avLst/>
          </a:prstGeom>
        </p:spPr>
      </p:pic>
      <p:sp>
        <p:nvSpPr>
          <p:cNvPr id="2" name="Text Placeholder 8">
            <a:extLst>
              <a:ext uri="{FF2B5EF4-FFF2-40B4-BE49-F238E27FC236}">
                <a16:creationId xmlns:a16="http://schemas.microsoft.com/office/drawing/2014/main" id="{DEA1D1F7-8A5F-8BBF-AA48-8877CCDB9650}"/>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MESSIAH</a:t>
            </a:r>
          </a:p>
        </p:txBody>
      </p:sp>
    </p:spTree>
    <p:extLst>
      <p:ext uri="{BB962C8B-B14F-4D97-AF65-F5344CB8AC3E}">
        <p14:creationId xmlns:p14="http://schemas.microsoft.com/office/powerpoint/2010/main" val="30601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raphic 3">
            <a:extLst>
              <a:ext uri="{FF2B5EF4-FFF2-40B4-BE49-F238E27FC236}">
                <a16:creationId xmlns:a16="http://schemas.microsoft.com/office/drawing/2014/main" id="{FEEDF15F-77A9-93DB-9F82-572974C896C4}"/>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C294788C-AF59-F44B-A6BA-BB8D75A669F5}"/>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MESSIAH</a:t>
            </a:r>
          </a:p>
        </p:txBody>
      </p:sp>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79945" y="2814893"/>
            <a:ext cx="4377426" cy="2806922"/>
          </a:xfrm>
        </p:spPr>
        <p:txBody>
          <a:bodyPr/>
          <a:lstStyle/>
          <a:p>
            <a:pPr algn="l"/>
            <a:r>
              <a:rPr lang="en-GB" sz="8800" dirty="0">
                <a:solidFill>
                  <a:srgbClr val="FF6F49"/>
                </a:solidFill>
              </a:rPr>
              <a:t>John </a:t>
            </a:r>
            <a:br>
              <a:rPr lang="en-GB" sz="8800" dirty="0">
                <a:solidFill>
                  <a:srgbClr val="FF6F49"/>
                </a:solidFill>
              </a:rPr>
            </a:br>
            <a:r>
              <a:rPr lang="en-GB" sz="5400" dirty="0">
                <a:solidFill>
                  <a:srgbClr val="FF6F49"/>
                </a:solidFill>
              </a:rPr>
              <a:t>(Zebedee’s boy)</a:t>
            </a:r>
            <a:endParaRPr lang="en-GB" sz="8800" dirty="0">
              <a:solidFill>
                <a:schemeClr val="accent1"/>
              </a:solidFill>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879945" y="1044202"/>
            <a:ext cx="9144000" cy="426207"/>
          </a:xfrm>
        </p:spPr>
        <p:txBody>
          <a:bodyPr/>
          <a:lstStyle/>
          <a:p>
            <a:pPr algn="l"/>
            <a:r>
              <a:rPr lang="en-GB" sz="2400" spc="600" dirty="0">
                <a:solidFill>
                  <a:schemeClr val="tx2"/>
                </a:solidFill>
                <a:latin typeface="Calibri" panose="020F0502020204030204" pitchFamily="34" charset="0"/>
                <a:cs typeface="Calibri" panose="020F0502020204030204" pitchFamily="34" charset="0"/>
              </a:rPr>
              <a:t>ANSWER</a:t>
            </a:r>
          </a:p>
        </p:txBody>
      </p:sp>
      <p:pic>
        <p:nvPicPr>
          <p:cNvPr id="21" name="Graphic 20">
            <a:extLst>
              <a:ext uri="{FF2B5EF4-FFF2-40B4-BE49-F238E27FC236}">
                <a16:creationId xmlns:a16="http://schemas.microsoft.com/office/drawing/2014/main" id="{56038F54-7680-211D-D782-96374AD7EA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925558" flipH="1">
            <a:off x="1270866" y="1643261"/>
            <a:ext cx="969908" cy="923330"/>
          </a:xfrm>
          <a:prstGeom prst="rect">
            <a:avLst/>
          </a:prstGeom>
        </p:spPr>
      </p:pic>
      <p:grpSp>
        <p:nvGrpSpPr>
          <p:cNvPr id="6" name="Group 5">
            <a:extLst>
              <a:ext uri="{FF2B5EF4-FFF2-40B4-BE49-F238E27FC236}">
                <a16:creationId xmlns:a16="http://schemas.microsoft.com/office/drawing/2014/main" id="{BB85E0B3-5F5F-49D2-A92B-52977716CEE3}"/>
              </a:ext>
            </a:extLst>
          </p:cNvPr>
          <p:cNvGrpSpPr/>
          <p:nvPr/>
        </p:nvGrpSpPr>
        <p:grpSpPr>
          <a:xfrm>
            <a:off x="5257371" y="181841"/>
            <a:ext cx="5759535" cy="5754092"/>
            <a:chOff x="918423" y="1874684"/>
            <a:chExt cx="4530960" cy="4526678"/>
          </a:xfrm>
        </p:grpSpPr>
        <p:pic>
          <p:nvPicPr>
            <p:cNvPr id="7" name="Picture 6" descr="A black circle with dots in the middle&#10;&#10;Description automatically generated">
              <a:extLst>
                <a:ext uri="{FF2B5EF4-FFF2-40B4-BE49-F238E27FC236}">
                  <a16:creationId xmlns:a16="http://schemas.microsoft.com/office/drawing/2014/main" id="{4D083C26-5FAA-C94F-3DB6-6A93AC98E8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423" y="1874684"/>
              <a:ext cx="4530960" cy="4526678"/>
            </a:xfrm>
            <a:prstGeom prst="rect">
              <a:avLst/>
            </a:prstGeom>
          </p:spPr>
        </p:pic>
        <p:sp>
          <p:nvSpPr>
            <p:cNvPr id="8" name="Text Placeholder 5">
              <a:extLst>
                <a:ext uri="{FF2B5EF4-FFF2-40B4-BE49-F238E27FC236}">
                  <a16:creationId xmlns:a16="http://schemas.microsoft.com/office/drawing/2014/main" id="{91884777-AEB8-ED60-0027-F9E8EE500829}"/>
                </a:ext>
              </a:extLst>
            </p:cNvPr>
            <p:cNvSpPr txBox="1">
              <a:spLocks/>
            </p:cNvSpPr>
            <p:nvPr/>
          </p:nvSpPr>
          <p:spPr>
            <a:xfrm>
              <a:off x="1543283" y="5562249"/>
              <a:ext cx="3281238" cy="299730"/>
            </a:xfrm>
            <a:prstGeom prst="rect">
              <a:avLst/>
            </a:prstGeom>
          </p:spPr>
          <p:txBody>
            <a:bodyPr vert="horz"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0000"/>
                </a:lnSpc>
              </a:pPr>
              <a:r>
                <a:rPr lang="en-GB" sz="2800" dirty="0">
                  <a:solidFill>
                    <a:schemeClr val="tx2"/>
                  </a:solidFill>
                  <a:latin typeface="Calibri" panose="020F0502020204030204" pitchFamily="34" charset="0"/>
                  <a:cs typeface="Calibri" panose="020F0502020204030204" pitchFamily="34" charset="0"/>
                </a:rPr>
                <a:t>#JonnyJournal</a:t>
              </a:r>
            </a:p>
          </p:txBody>
        </p:sp>
        <p:sp>
          <p:nvSpPr>
            <p:cNvPr id="9" name="Title 3">
              <a:extLst>
                <a:ext uri="{FF2B5EF4-FFF2-40B4-BE49-F238E27FC236}">
                  <a16:creationId xmlns:a16="http://schemas.microsoft.com/office/drawing/2014/main" id="{3FE276D6-1BA7-4FB9-3FF1-FBC02050B8E4}"/>
                </a:ext>
              </a:extLst>
            </p:cNvPr>
            <p:cNvSpPr txBox="1">
              <a:spLocks/>
            </p:cNvSpPr>
            <p:nvPr/>
          </p:nvSpPr>
          <p:spPr>
            <a:xfrm>
              <a:off x="1333614" y="2929521"/>
              <a:ext cx="3700580" cy="2426085"/>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sz="2400" dirty="0">
                  <a:solidFill>
                    <a:schemeClr val="tx2"/>
                  </a:solidFill>
                  <a:latin typeface="Calibri" panose="020F0502020204030204" pitchFamily="34" charset="0"/>
                  <a:cs typeface="Calibri" panose="020F0502020204030204" pitchFamily="34" charset="0"/>
                </a:rPr>
                <a:t>He and his brother James were nicknamed ‘the sons </a:t>
              </a:r>
              <a:br>
                <a:rPr lang="en-GB" sz="2400" dirty="0">
                  <a:solidFill>
                    <a:schemeClr val="tx2"/>
                  </a:solidFill>
                  <a:latin typeface="Calibri" panose="020F0502020204030204" pitchFamily="34" charset="0"/>
                  <a:cs typeface="Calibri" panose="020F0502020204030204" pitchFamily="34" charset="0"/>
                </a:rPr>
              </a:br>
              <a:r>
                <a:rPr lang="en-GB" sz="2400" dirty="0">
                  <a:solidFill>
                    <a:schemeClr val="tx2"/>
                  </a:solidFill>
                  <a:latin typeface="Calibri" panose="020F0502020204030204" pitchFamily="34" charset="0"/>
                  <a:cs typeface="Calibri" panose="020F0502020204030204" pitchFamily="34" charset="0"/>
                </a:rPr>
                <a:t>of thunder’. John probably wrote the Gospel of John in the Bible, telling the story of Jesus’ life. He was one of Jesus’ best mates and wrote about many things he said and did, as he was often there when it happened</a:t>
              </a:r>
            </a:p>
          </p:txBody>
        </p:sp>
        <p:sp>
          <p:nvSpPr>
            <p:cNvPr id="10" name="Text Placeholder 5">
              <a:extLst>
                <a:ext uri="{FF2B5EF4-FFF2-40B4-BE49-F238E27FC236}">
                  <a16:creationId xmlns:a16="http://schemas.microsoft.com/office/drawing/2014/main" id="{85A0F0FC-F692-8494-5DDA-62476C52BFFD}"/>
                </a:ext>
              </a:extLst>
            </p:cNvPr>
            <p:cNvSpPr txBox="1">
              <a:spLocks/>
            </p:cNvSpPr>
            <p:nvPr/>
          </p:nvSpPr>
          <p:spPr>
            <a:xfrm>
              <a:off x="1521391" y="2444772"/>
              <a:ext cx="3325023" cy="377714"/>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tx2"/>
                  </a:solidFill>
                  <a:latin typeface="Calibri" panose="020F0502020204030204" pitchFamily="34" charset="0"/>
                  <a:cs typeface="Calibri" panose="020F0502020204030204" pitchFamily="34" charset="0"/>
                </a:rPr>
                <a:t>Did you know?</a:t>
              </a:r>
            </a:p>
          </p:txBody>
        </p:sp>
      </p:grpSp>
    </p:spTree>
    <p:extLst>
      <p:ext uri="{BB962C8B-B14F-4D97-AF65-F5344CB8AC3E}">
        <p14:creationId xmlns:p14="http://schemas.microsoft.com/office/powerpoint/2010/main" val="16608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970637" y="2117872"/>
            <a:ext cx="6958884" cy="1311128"/>
          </a:xfrm>
        </p:spPr>
        <p:txBody>
          <a:bodyPr/>
          <a:lstStyle/>
          <a:p>
            <a:pPr algn="l"/>
            <a:r>
              <a:rPr lang="en-GB" sz="8800" b="1" dirty="0">
                <a:solidFill>
                  <a:schemeClr val="accent1"/>
                </a:solidFill>
                <a:latin typeface="Acumin Pro" panose="020B0804020202020204" pitchFamily="34" charset="0"/>
              </a:rPr>
              <a:t>Character 4</a:t>
            </a:r>
          </a:p>
        </p:txBody>
      </p:sp>
      <p:pic>
        <p:nvPicPr>
          <p:cNvPr id="2" name="Graphic 2">
            <a:extLst>
              <a:ext uri="{FF2B5EF4-FFF2-40B4-BE49-F238E27FC236}">
                <a16:creationId xmlns:a16="http://schemas.microsoft.com/office/drawing/2014/main" id="{7F97FEDB-F383-55CA-82F4-1277F3F3CCFC}"/>
              </a:ext>
            </a:extLst>
          </p:cNvPr>
          <p:cNvPicPr>
            <a:picLocks noChangeAspect="1"/>
          </p:cNvPicPr>
          <p:nvPr/>
        </p:nvPicPr>
        <p:blipFill>
          <a:blip r:embed="rId2"/>
          <a:stretch>
            <a:fillRect/>
          </a:stretch>
        </p:blipFill>
        <p:spPr>
          <a:xfrm>
            <a:off x="8208136" y="1144643"/>
            <a:ext cx="3013227" cy="4679481"/>
          </a:xfrm>
          <a:custGeom>
            <a:avLst/>
            <a:gdLst>
              <a:gd name="connsiteX0" fmla="*/ -119 w 3810251"/>
              <a:gd name="connsiteY0" fmla="*/ -185 h 5917244"/>
              <a:gd name="connsiteX1" fmla="*/ 3810132 w 3810251"/>
              <a:gd name="connsiteY1" fmla="*/ -185 h 5917244"/>
              <a:gd name="connsiteX2" fmla="*/ 3810132 w 3810251"/>
              <a:gd name="connsiteY2" fmla="*/ 5917059 h 5917244"/>
              <a:gd name="connsiteX3" fmla="*/ -119 w 3810251"/>
              <a:gd name="connsiteY3" fmla="*/ 5917059 h 5917244"/>
            </a:gdLst>
            <a:ahLst/>
            <a:cxnLst>
              <a:cxn ang="0">
                <a:pos x="connsiteX0" y="connsiteY0"/>
              </a:cxn>
              <a:cxn ang="0">
                <a:pos x="connsiteX1" y="connsiteY1"/>
              </a:cxn>
              <a:cxn ang="0">
                <a:pos x="connsiteX2" y="connsiteY2"/>
              </a:cxn>
              <a:cxn ang="0">
                <a:pos x="connsiteX3" y="connsiteY3"/>
              </a:cxn>
            </a:cxnLst>
            <a:rect l="l" t="t" r="r" b="b"/>
            <a:pathLst>
              <a:path w="3810251" h="5917244">
                <a:moveTo>
                  <a:pt x="-119" y="-185"/>
                </a:moveTo>
                <a:lnTo>
                  <a:pt x="3810132" y="-185"/>
                </a:lnTo>
                <a:lnTo>
                  <a:pt x="3810132" y="5917059"/>
                </a:lnTo>
                <a:lnTo>
                  <a:pt x="-119" y="5917059"/>
                </a:lnTo>
                <a:close/>
              </a:path>
            </a:pathLst>
          </a:custGeom>
        </p:spPr>
      </p:pic>
      <p:sp>
        <p:nvSpPr>
          <p:cNvPr id="3" name="Text Placeholder 5">
            <a:extLst>
              <a:ext uri="{FF2B5EF4-FFF2-40B4-BE49-F238E27FC236}">
                <a16:creationId xmlns:a16="http://schemas.microsoft.com/office/drawing/2014/main" id="{3C6CCD1C-5B0B-49C2-B50F-83BEF400434A}"/>
              </a:ext>
            </a:extLst>
          </p:cNvPr>
          <p:cNvSpPr txBox="1">
            <a:spLocks/>
          </p:cNvSpPr>
          <p:nvPr/>
        </p:nvSpPr>
        <p:spPr>
          <a:xfrm>
            <a:off x="970637" y="1522895"/>
            <a:ext cx="9144000" cy="661720"/>
          </a:xfrm>
          <a:prstGeom prst="rect">
            <a:avLst/>
          </a:prstGeom>
        </p:spPr>
        <p:txBody>
          <a:bodyPr vert="horz" lIns="91440" tIns="45720" rIns="91440" bIns="45720" rtlCol="0">
            <a:spAutoFit/>
          </a:bodyPr>
          <a:lstStyle>
            <a:lvl1pPr indent="0">
              <a:lnSpc>
                <a:spcPct val="90000"/>
              </a:lnSpc>
              <a:spcBef>
                <a:spcPts val="1000"/>
              </a:spcBef>
              <a:buFont typeface="Arial" panose="020B0604020202020204" pitchFamily="34" charset="0"/>
              <a:buNone/>
              <a:defRPr sz="4000">
                <a:latin typeface="Looking Flowers Caps" panose="00000500000000000000" pitchFamily="50" charset="0"/>
              </a:defRPr>
            </a:lvl1pPr>
            <a:lvl2pPr indent="0" algn="ctr">
              <a:lnSpc>
                <a:spcPct val="90000"/>
              </a:lnSpc>
              <a:spcBef>
                <a:spcPts val="500"/>
              </a:spcBef>
              <a:buFont typeface="Arial" panose="020B0604020202020204" pitchFamily="34" charset="0"/>
              <a:buNone/>
              <a:defRPr sz="2400">
                <a:solidFill>
                  <a:schemeClr val="bg1"/>
                </a:solidFill>
                <a:latin typeface="Looking Flowers Caps" panose="00000500000000000000" pitchFamily="50" charset="0"/>
              </a:defRPr>
            </a:lvl2pPr>
            <a:lvl3pPr indent="0" algn="ctr">
              <a:lnSpc>
                <a:spcPct val="90000"/>
              </a:lnSpc>
              <a:spcBef>
                <a:spcPts val="500"/>
              </a:spcBef>
              <a:buFont typeface="Arial" panose="020B0604020202020204" pitchFamily="34" charset="0"/>
              <a:buNone/>
              <a:defRPr sz="2000">
                <a:solidFill>
                  <a:schemeClr val="bg1"/>
                </a:solidFill>
                <a:latin typeface="Looking Flowers Caps" panose="00000500000000000000" pitchFamily="50" charset="0"/>
              </a:defRPr>
            </a:lvl3pPr>
            <a:lvl4pPr indent="0" algn="ctr">
              <a:lnSpc>
                <a:spcPct val="90000"/>
              </a:lnSpc>
              <a:spcBef>
                <a:spcPts val="500"/>
              </a:spcBef>
              <a:buFont typeface="Arial" panose="020B0604020202020204" pitchFamily="34" charset="0"/>
              <a:buNone/>
              <a:defRPr>
                <a:solidFill>
                  <a:schemeClr val="bg1"/>
                </a:solidFill>
                <a:latin typeface="Looking Flowers Caps" panose="00000500000000000000" pitchFamily="50" charset="0"/>
              </a:defRPr>
            </a:lvl4pPr>
            <a:lvl5pPr indent="0" algn="ctr">
              <a:lnSpc>
                <a:spcPct val="90000"/>
              </a:lnSpc>
              <a:spcBef>
                <a:spcPts val="500"/>
              </a:spcBef>
              <a:buFont typeface="Arial" panose="020B0604020202020204" pitchFamily="34" charset="0"/>
              <a:buNone/>
              <a:defRPr>
                <a:solidFill>
                  <a:schemeClr val="bg1"/>
                </a:solidFill>
                <a:latin typeface="Looking Flowers Caps" panose="00000500000000000000" pitchFamily="50"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pc="600" dirty="0">
                <a:latin typeface="Calibri" panose="020F0502020204030204" pitchFamily="34" charset="0"/>
                <a:cs typeface="Calibri" panose="020F0502020204030204" pitchFamily="34" charset="0"/>
              </a:rPr>
              <a:t>BEAT 4 MESSIAH</a:t>
            </a:r>
          </a:p>
        </p:txBody>
      </p:sp>
    </p:spTree>
    <p:extLst>
      <p:ext uri="{BB962C8B-B14F-4D97-AF65-F5344CB8AC3E}">
        <p14:creationId xmlns:p14="http://schemas.microsoft.com/office/powerpoint/2010/main" val="120179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3246120" y="1720842"/>
            <a:ext cx="5699760" cy="3416320"/>
          </a:xfrm>
        </p:spPr>
        <p:txBody>
          <a:bodyPr/>
          <a:lstStyle/>
          <a:p>
            <a:r>
              <a:rPr lang="en-GB" sz="6000" dirty="0"/>
              <a:t>The greatest storyteller who has ever lived </a:t>
            </a:r>
            <a:br>
              <a:rPr lang="en-GB" sz="6000" dirty="0"/>
            </a:br>
            <a:r>
              <a:rPr lang="en-GB" b="0" dirty="0">
                <a:latin typeface="Calibri" panose="020F0502020204030204" pitchFamily="34" charset="0"/>
                <a:cs typeface="Calibri" panose="020F0502020204030204" pitchFamily="34" charset="0"/>
              </a:rPr>
              <a:t>#TEDTalk</a:t>
            </a:r>
          </a:p>
        </p:txBody>
      </p:sp>
      <p:sp>
        <p:nvSpPr>
          <p:cNvPr id="7" name="Text Placeholder 6">
            <a:extLst>
              <a:ext uri="{FF2B5EF4-FFF2-40B4-BE49-F238E27FC236}">
                <a16:creationId xmlns:a16="http://schemas.microsoft.com/office/drawing/2014/main" id="{32CEC57F-2895-4D7C-479F-3F1A8A95AB43}"/>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MESSIAH</a:t>
            </a:r>
          </a:p>
        </p:txBody>
      </p:sp>
      <p:sp>
        <p:nvSpPr>
          <p:cNvPr id="13" name="Subtitle 12">
            <a:extLst>
              <a:ext uri="{FF2B5EF4-FFF2-40B4-BE49-F238E27FC236}">
                <a16:creationId xmlns:a16="http://schemas.microsoft.com/office/drawing/2014/main" id="{82320921-A705-F06B-1B79-8A6521780B78}"/>
              </a:ext>
            </a:extLst>
          </p:cNvPr>
          <p:cNvSpPr>
            <a:spLocks noGrp="1"/>
          </p:cNvSpPr>
          <p:nvPr>
            <p:ph type="subTitle" idx="1"/>
          </p:nvPr>
        </p:nvSpPr>
        <p:spPr/>
        <p:txBody>
          <a:bodyPr/>
          <a:lstStyle/>
          <a:p>
            <a:r>
              <a:rPr lang="en-GB" spc="600" dirty="0">
                <a:latin typeface="Calibri" panose="020F0502020204030204" pitchFamily="34" charset="0"/>
                <a:cs typeface="Calibri" panose="020F0502020204030204" pitchFamily="34" charset="0"/>
              </a:rPr>
              <a:t>CLUE 1</a:t>
            </a:r>
          </a:p>
        </p:txBody>
      </p:sp>
    </p:spTree>
    <p:extLst>
      <p:ext uri="{BB962C8B-B14F-4D97-AF65-F5344CB8AC3E}">
        <p14:creationId xmlns:p14="http://schemas.microsoft.com/office/powerpoint/2010/main" val="391148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272541" y="2136339"/>
            <a:ext cx="9646920" cy="2585323"/>
          </a:xfrm>
        </p:spPr>
        <p:txBody>
          <a:bodyPr/>
          <a:lstStyle/>
          <a:p>
            <a:r>
              <a:rPr lang="en-GB" sz="6000" dirty="0"/>
              <a:t>Keeps on top of </a:t>
            </a:r>
            <a:br>
              <a:rPr lang="en-GB" sz="6000" dirty="0"/>
            </a:br>
            <a:r>
              <a:rPr lang="en-GB" sz="6000" dirty="0"/>
              <a:t>the housework </a:t>
            </a:r>
            <a:br>
              <a:rPr lang="en-GB" dirty="0"/>
            </a:br>
            <a:r>
              <a:rPr kumimoji="0" lang="en-GB" b="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#HostingAndHoovering</a:t>
            </a:r>
            <a:endParaRPr lang="en-GB" b="0"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1</a:t>
            </a:r>
          </a:p>
        </p:txBody>
      </p:sp>
      <p:sp>
        <p:nvSpPr>
          <p:cNvPr id="10" name="Text Placeholder 9">
            <a:extLst>
              <a:ext uri="{FF2B5EF4-FFF2-40B4-BE49-F238E27FC236}">
                <a16:creationId xmlns:a16="http://schemas.microsoft.com/office/drawing/2014/main" id="{3FE24371-613B-5089-077F-A6771AC93C8F}"/>
              </a:ext>
            </a:extLst>
          </p:cNvPr>
          <p:cNvSpPr>
            <a:spLocks noGrp="1"/>
          </p:cNvSpPr>
          <p:nvPr>
            <p:ph type="body" sz="quarter" idx="12"/>
          </p:nvPr>
        </p:nvSpPr>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96865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 y="1709299"/>
            <a:ext cx="12191998" cy="3439403"/>
          </a:xfrm>
        </p:spPr>
        <p:txBody>
          <a:bodyPr/>
          <a:lstStyle/>
          <a:p>
            <a:r>
              <a:rPr lang="en-GB" dirty="0"/>
              <a:t>Did far more dishes </a:t>
            </a:r>
            <a:br>
              <a:rPr lang="en-GB" dirty="0"/>
            </a:br>
            <a:r>
              <a:rPr lang="en-GB" dirty="0"/>
              <a:t>than her sister Mary! </a:t>
            </a:r>
            <a:br>
              <a:rPr lang="en-GB" dirty="0"/>
            </a:br>
            <a:r>
              <a:rPr kumimoji="0" lang="en-GB" b="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r>
              <a:rPr kumimoji="0" lang="en-GB" b="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MaryDidYouKnow</a:t>
            </a:r>
            <a:br>
              <a:rPr kumimoji="0" lang="en-GB" b="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br>
            <a:r>
              <a:rPr kumimoji="0" lang="en-GB" b="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TheDishwasherNeedsEmptying</a:t>
            </a:r>
            <a:endParaRPr lang="en-GB" b="0"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2</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3794960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506981" y="2136338"/>
            <a:ext cx="7178040" cy="2585323"/>
          </a:xfrm>
        </p:spPr>
        <p:txBody>
          <a:bodyPr/>
          <a:lstStyle/>
          <a:p>
            <a:r>
              <a:rPr lang="en-GB" sz="6000" dirty="0"/>
              <a:t>Saw a dead </a:t>
            </a:r>
            <a:br>
              <a:rPr lang="en-GB" sz="6000" dirty="0"/>
            </a:br>
            <a:r>
              <a:rPr lang="en-GB" sz="6000" dirty="0"/>
              <a:t>man walking </a:t>
            </a:r>
            <a:br>
              <a:rPr lang="en-GB" dirty="0"/>
            </a:br>
            <a:r>
              <a:rPr lang="en-GB" b="0" dirty="0">
                <a:solidFill>
                  <a:prstClr val="white"/>
                </a:solidFill>
                <a:latin typeface="Calibri" panose="020F0502020204030204" pitchFamily="34" charset="0"/>
                <a:cs typeface="Calibri" panose="020F0502020204030204" pitchFamily="34" charset="0"/>
              </a:rPr>
              <a:t>#Lazarus #Brother</a:t>
            </a:r>
            <a:endParaRPr lang="en-GB" b="0"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3</a:t>
            </a:r>
          </a:p>
        </p:txBody>
      </p:sp>
      <p:sp>
        <p:nvSpPr>
          <p:cNvPr id="10" name="Text Placeholder 9">
            <a:extLst>
              <a:ext uri="{FF2B5EF4-FFF2-40B4-BE49-F238E27FC236}">
                <a16:creationId xmlns:a16="http://schemas.microsoft.com/office/drawing/2014/main" id="{9C2F4E25-F43A-737B-24E8-FD9E5B5BEFC8}"/>
              </a:ext>
            </a:extLst>
          </p:cNvPr>
          <p:cNvSpPr>
            <a:spLocks noGrp="1"/>
          </p:cNvSpPr>
          <p:nvPr>
            <p:ph type="body" sz="quarter" idx="12"/>
          </p:nvPr>
        </p:nvSpPr>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2176650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Graphic 3">
            <a:extLst>
              <a:ext uri="{FF2B5EF4-FFF2-40B4-BE49-F238E27FC236}">
                <a16:creationId xmlns:a16="http://schemas.microsoft.com/office/drawing/2014/main" id="{DC1FAC80-5AC4-7E01-6864-59293A1195A0}"/>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pic>
        <p:nvPicPr>
          <p:cNvPr id="7" name="Graphic 9">
            <a:extLst>
              <a:ext uri="{FF2B5EF4-FFF2-40B4-BE49-F238E27FC236}">
                <a16:creationId xmlns:a16="http://schemas.microsoft.com/office/drawing/2014/main" id="{39BF235E-2090-EA98-4A07-268D7686411E}"/>
              </a:ext>
            </a:extLst>
          </p:cNvPr>
          <p:cNvPicPr>
            <a:picLocks noChangeAspect="1"/>
          </p:cNvPicPr>
          <p:nvPr/>
        </p:nvPicPr>
        <p:blipFill>
          <a:blip r:embed="rId2"/>
          <a:stretch>
            <a:fillRect/>
          </a:stretch>
        </p:blipFill>
        <p:spPr>
          <a:xfrm flipH="1" flipV="1">
            <a:off x="9993697" y="192694"/>
            <a:ext cx="1852473" cy="1823451"/>
          </a:xfrm>
          <a:custGeom>
            <a:avLst/>
            <a:gdLst>
              <a:gd name="connsiteX0" fmla="*/ -147 w 839057"/>
              <a:gd name="connsiteY0" fmla="*/ -145 h 825912"/>
              <a:gd name="connsiteX1" fmla="*/ 838910 w 839057"/>
              <a:gd name="connsiteY1" fmla="*/ -145 h 825912"/>
              <a:gd name="connsiteX2" fmla="*/ 838910 w 839057"/>
              <a:gd name="connsiteY2" fmla="*/ 825768 h 825912"/>
              <a:gd name="connsiteX3" fmla="*/ -147 w 839057"/>
              <a:gd name="connsiteY3" fmla="*/ 825768 h 825912"/>
            </a:gdLst>
            <a:ahLst/>
            <a:cxnLst>
              <a:cxn ang="0">
                <a:pos x="connsiteX0" y="connsiteY0"/>
              </a:cxn>
              <a:cxn ang="0">
                <a:pos x="connsiteX1" y="connsiteY1"/>
              </a:cxn>
              <a:cxn ang="0">
                <a:pos x="connsiteX2" y="connsiteY2"/>
              </a:cxn>
              <a:cxn ang="0">
                <a:pos x="connsiteX3" y="connsiteY3"/>
              </a:cxn>
            </a:cxnLst>
            <a:rect l="l" t="t" r="r" b="b"/>
            <a:pathLst>
              <a:path w="839057" h="825912">
                <a:moveTo>
                  <a:pt x="-147" y="-145"/>
                </a:moveTo>
                <a:lnTo>
                  <a:pt x="838910" y="-145"/>
                </a:lnTo>
                <a:lnTo>
                  <a:pt x="838910" y="825768"/>
                </a:lnTo>
                <a:lnTo>
                  <a:pt x="-147" y="825768"/>
                </a:lnTo>
                <a:close/>
              </a:path>
            </a:pathLst>
          </a:custGeom>
        </p:spPr>
      </p:pic>
      <p:pic>
        <p:nvPicPr>
          <p:cNvPr id="9" name="Graphic 5">
            <a:extLst>
              <a:ext uri="{FF2B5EF4-FFF2-40B4-BE49-F238E27FC236}">
                <a16:creationId xmlns:a16="http://schemas.microsoft.com/office/drawing/2014/main" id="{2F0FDC00-7A00-1B6E-1404-B3ACAEDC75DE}"/>
              </a:ext>
            </a:extLst>
          </p:cNvPr>
          <p:cNvPicPr>
            <a:picLocks noChangeAspect="1"/>
          </p:cNvPicPr>
          <p:nvPr/>
        </p:nvPicPr>
        <p:blipFill>
          <a:blip r:embed="rId3"/>
          <a:stretch>
            <a:fillRect/>
          </a:stretch>
        </p:blipFill>
        <p:spPr>
          <a:xfrm>
            <a:off x="245765" y="4618678"/>
            <a:ext cx="2556469" cy="2096409"/>
          </a:xfrm>
          <a:custGeom>
            <a:avLst/>
            <a:gdLst>
              <a:gd name="connsiteX0" fmla="*/ -193 w 2556469"/>
              <a:gd name="connsiteY0" fmla="*/ -158 h 2096409"/>
              <a:gd name="connsiteX1" fmla="*/ 2556276 w 2556469"/>
              <a:gd name="connsiteY1" fmla="*/ -158 h 2096409"/>
              <a:gd name="connsiteX2" fmla="*/ 2556276 w 2556469"/>
              <a:gd name="connsiteY2" fmla="*/ 2096252 h 2096409"/>
              <a:gd name="connsiteX3" fmla="*/ -193 w 2556469"/>
              <a:gd name="connsiteY3" fmla="*/ 2096252 h 2096409"/>
            </a:gdLst>
            <a:ahLst/>
            <a:cxnLst>
              <a:cxn ang="0">
                <a:pos x="connsiteX0" y="connsiteY0"/>
              </a:cxn>
              <a:cxn ang="0">
                <a:pos x="connsiteX1" y="connsiteY1"/>
              </a:cxn>
              <a:cxn ang="0">
                <a:pos x="connsiteX2" y="connsiteY2"/>
              </a:cxn>
              <a:cxn ang="0">
                <a:pos x="connsiteX3" y="connsiteY3"/>
              </a:cxn>
            </a:cxnLst>
            <a:rect l="l" t="t" r="r" b="b"/>
            <a:pathLst>
              <a:path w="2556469" h="2096409">
                <a:moveTo>
                  <a:pt x="-193" y="-158"/>
                </a:moveTo>
                <a:lnTo>
                  <a:pt x="2556276" y="-158"/>
                </a:lnTo>
                <a:lnTo>
                  <a:pt x="2556276" y="2096252"/>
                </a:lnTo>
                <a:lnTo>
                  <a:pt x="-193" y="2096252"/>
                </a:lnTo>
                <a:close/>
              </a:path>
            </a:pathLst>
          </a:custGeom>
        </p:spPr>
      </p:pic>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981327" y="2441713"/>
            <a:ext cx="4498985" cy="840230"/>
          </a:xfrm>
        </p:spPr>
        <p:txBody>
          <a:bodyPr/>
          <a:lstStyle/>
          <a:p>
            <a:pPr algn="l"/>
            <a:r>
              <a:rPr lang="en-GB" sz="5400" b="1" dirty="0">
                <a:solidFill>
                  <a:schemeClr val="accent1"/>
                </a:solidFill>
                <a:latin typeface="Acumin Pro" panose="020B0804020202020204" pitchFamily="34" charset="0"/>
              </a:rPr>
              <a:t>a. </a:t>
            </a:r>
            <a:r>
              <a:rPr lang="en-GB" sz="5400" dirty="0">
                <a:solidFill>
                  <a:schemeClr val="accent1"/>
                </a:solidFill>
              </a:rPr>
              <a:t>Mary</a:t>
            </a:r>
            <a:endParaRPr lang="en-GB" sz="54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z="2400" spc="600" dirty="0">
                <a:solidFill>
                  <a:schemeClr val="tx1"/>
                </a:solidFill>
                <a:latin typeface="Calibri" panose="020F0502020204030204" pitchFamily="34" charset="0"/>
                <a:cs typeface="Calibri" panose="020F0502020204030204" pitchFamily="34" charset="0"/>
              </a:rPr>
              <a:t>IS IT …</a:t>
            </a:r>
          </a:p>
        </p:txBody>
      </p:sp>
      <p:sp>
        <p:nvSpPr>
          <p:cNvPr id="13" name="Title 3">
            <a:extLst>
              <a:ext uri="{FF2B5EF4-FFF2-40B4-BE49-F238E27FC236}">
                <a16:creationId xmlns:a16="http://schemas.microsoft.com/office/drawing/2014/main" id="{1EE63118-56B1-265B-FECF-630789A2D653}"/>
              </a:ext>
            </a:extLst>
          </p:cNvPr>
          <p:cNvSpPr txBox="1">
            <a:spLocks/>
          </p:cNvSpPr>
          <p:nvPr/>
        </p:nvSpPr>
        <p:spPr>
          <a:xfrm>
            <a:off x="1981327" y="3851706"/>
            <a:ext cx="423999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b. Elizabeth</a:t>
            </a:r>
          </a:p>
        </p:txBody>
      </p:sp>
      <p:sp>
        <p:nvSpPr>
          <p:cNvPr id="15" name="Title 3">
            <a:extLst>
              <a:ext uri="{FF2B5EF4-FFF2-40B4-BE49-F238E27FC236}">
                <a16:creationId xmlns:a16="http://schemas.microsoft.com/office/drawing/2014/main" id="{3A18BBD8-0AEC-63EC-7BBA-C77108685D72}"/>
              </a:ext>
            </a:extLst>
          </p:cNvPr>
          <p:cNvSpPr txBox="1">
            <a:spLocks/>
          </p:cNvSpPr>
          <p:nvPr/>
        </p:nvSpPr>
        <p:spPr>
          <a:xfrm>
            <a:off x="6623105" y="2441713"/>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c. Martha</a:t>
            </a:r>
          </a:p>
        </p:txBody>
      </p:sp>
      <p:sp>
        <p:nvSpPr>
          <p:cNvPr id="16" name="Title 3">
            <a:extLst>
              <a:ext uri="{FF2B5EF4-FFF2-40B4-BE49-F238E27FC236}">
                <a16:creationId xmlns:a16="http://schemas.microsoft.com/office/drawing/2014/main" id="{BA8509A0-92C5-B996-106C-4BB6581A9AC7}"/>
              </a:ext>
            </a:extLst>
          </p:cNvPr>
          <p:cNvSpPr txBox="1">
            <a:spLocks/>
          </p:cNvSpPr>
          <p:nvPr/>
        </p:nvSpPr>
        <p:spPr>
          <a:xfrm>
            <a:off x="6623105" y="3851707"/>
            <a:ext cx="3667105"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d. Abigail</a:t>
            </a:r>
          </a:p>
        </p:txBody>
      </p:sp>
      <p:pic>
        <p:nvPicPr>
          <p:cNvPr id="31" name="Graphic 30">
            <a:extLst>
              <a:ext uri="{FF2B5EF4-FFF2-40B4-BE49-F238E27FC236}">
                <a16:creationId xmlns:a16="http://schemas.microsoft.com/office/drawing/2014/main" id="{853929B2-124C-13D8-7073-A967B97F70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7889" y="5057028"/>
            <a:ext cx="8216223" cy="166827"/>
          </a:xfrm>
          <a:prstGeom prst="rect">
            <a:avLst/>
          </a:prstGeom>
        </p:spPr>
      </p:pic>
      <p:pic>
        <p:nvPicPr>
          <p:cNvPr id="33" name="Graphic 32">
            <a:extLst>
              <a:ext uri="{FF2B5EF4-FFF2-40B4-BE49-F238E27FC236}">
                <a16:creationId xmlns:a16="http://schemas.microsoft.com/office/drawing/2014/main" id="{F0AB296E-EE8C-4E16-D9B7-9F3E603DD5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7889" y="1788535"/>
            <a:ext cx="8216223" cy="166827"/>
          </a:xfrm>
          <a:prstGeom prst="rect">
            <a:avLst/>
          </a:prstGeom>
        </p:spPr>
      </p:pic>
      <p:sp>
        <p:nvSpPr>
          <p:cNvPr id="2" name="Text Placeholder 8">
            <a:extLst>
              <a:ext uri="{FF2B5EF4-FFF2-40B4-BE49-F238E27FC236}">
                <a16:creationId xmlns:a16="http://schemas.microsoft.com/office/drawing/2014/main" id="{DEA1D1F7-8A5F-8BBF-AA48-8877CCDB9650}"/>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MESSIAH</a:t>
            </a:r>
          </a:p>
        </p:txBody>
      </p:sp>
    </p:spTree>
    <p:extLst>
      <p:ext uri="{BB962C8B-B14F-4D97-AF65-F5344CB8AC3E}">
        <p14:creationId xmlns:p14="http://schemas.microsoft.com/office/powerpoint/2010/main" val="347412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raphic 3">
            <a:extLst>
              <a:ext uri="{FF2B5EF4-FFF2-40B4-BE49-F238E27FC236}">
                <a16:creationId xmlns:a16="http://schemas.microsoft.com/office/drawing/2014/main" id="{FEEDF15F-77A9-93DB-9F82-572974C896C4}"/>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C294788C-AF59-F44B-A6BA-BB8D75A669F5}"/>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MESSIAH</a:t>
            </a:r>
          </a:p>
        </p:txBody>
      </p:sp>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79945" y="3159203"/>
            <a:ext cx="4377426" cy="1311128"/>
          </a:xfrm>
        </p:spPr>
        <p:txBody>
          <a:bodyPr/>
          <a:lstStyle/>
          <a:p>
            <a:pPr algn="l"/>
            <a:r>
              <a:rPr lang="en-GB" sz="8800" dirty="0">
                <a:solidFill>
                  <a:schemeClr val="accent1"/>
                </a:solidFill>
              </a:rPr>
              <a:t>Martha</a:t>
            </a:r>
            <a:endParaRPr lang="en-GB" sz="88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879945" y="1044202"/>
            <a:ext cx="9144000" cy="426207"/>
          </a:xfrm>
        </p:spPr>
        <p:txBody>
          <a:bodyPr/>
          <a:lstStyle/>
          <a:p>
            <a:pPr algn="l"/>
            <a:r>
              <a:rPr lang="en-GB" sz="2400" spc="600" dirty="0">
                <a:solidFill>
                  <a:schemeClr val="tx2"/>
                </a:solidFill>
                <a:latin typeface="Calibri" panose="020F0502020204030204" pitchFamily="34" charset="0"/>
                <a:cs typeface="Calibri" panose="020F0502020204030204" pitchFamily="34" charset="0"/>
              </a:rPr>
              <a:t>ANSWER</a:t>
            </a:r>
          </a:p>
        </p:txBody>
      </p:sp>
      <p:pic>
        <p:nvPicPr>
          <p:cNvPr id="21" name="Graphic 20">
            <a:extLst>
              <a:ext uri="{FF2B5EF4-FFF2-40B4-BE49-F238E27FC236}">
                <a16:creationId xmlns:a16="http://schemas.microsoft.com/office/drawing/2014/main" id="{56038F54-7680-211D-D782-96374AD7EA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925558" flipH="1">
            <a:off x="1270866" y="1643261"/>
            <a:ext cx="969908" cy="923330"/>
          </a:xfrm>
          <a:prstGeom prst="rect">
            <a:avLst/>
          </a:prstGeom>
        </p:spPr>
      </p:pic>
      <p:grpSp>
        <p:nvGrpSpPr>
          <p:cNvPr id="11" name="Group 10">
            <a:extLst>
              <a:ext uri="{FF2B5EF4-FFF2-40B4-BE49-F238E27FC236}">
                <a16:creationId xmlns:a16="http://schemas.microsoft.com/office/drawing/2014/main" id="{026B9014-A314-46F0-247A-0C488E1846AA}"/>
              </a:ext>
            </a:extLst>
          </p:cNvPr>
          <p:cNvGrpSpPr/>
          <p:nvPr/>
        </p:nvGrpSpPr>
        <p:grpSpPr>
          <a:xfrm>
            <a:off x="6934631" y="1044202"/>
            <a:ext cx="4220753" cy="4216762"/>
            <a:chOff x="918423" y="1874684"/>
            <a:chExt cx="4530961" cy="4526678"/>
          </a:xfrm>
        </p:grpSpPr>
        <p:pic>
          <p:nvPicPr>
            <p:cNvPr id="12" name="Picture 11" descr="A black circle with dots in the middle&#10;&#10;Description automatically generated">
              <a:extLst>
                <a:ext uri="{FF2B5EF4-FFF2-40B4-BE49-F238E27FC236}">
                  <a16:creationId xmlns:a16="http://schemas.microsoft.com/office/drawing/2014/main" id="{9D14BC31-F6BB-4226-5275-954753CB0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423" y="1874684"/>
              <a:ext cx="4530961" cy="4526678"/>
            </a:xfrm>
            <a:prstGeom prst="rect">
              <a:avLst/>
            </a:prstGeom>
          </p:spPr>
        </p:pic>
        <p:sp>
          <p:nvSpPr>
            <p:cNvPr id="13" name="Text Placeholder 5">
              <a:extLst>
                <a:ext uri="{FF2B5EF4-FFF2-40B4-BE49-F238E27FC236}">
                  <a16:creationId xmlns:a16="http://schemas.microsoft.com/office/drawing/2014/main" id="{491674CA-5015-2011-9E40-4DFDC9A714A5}"/>
                </a:ext>
              </a:extLst>
            </p:cNvPr>
            <p:cNvSpPr txBox="1">
              <a:spLocks/>
            </p:cNvSpPr>
            <p:nvPr/>
          </p:nvSpPr>
          <p:spPr>
            <a:xfrm>
              <a:off x="1543283" y="5367542"/>
              <a:ext cx="3281238" cy="453263"/>
            </a:xfrm>
            <a:prstGeom prst="rect">
              <a:avLst/>
            </a:prstGeom>
          </p:spPr>
          <p:txBody>
            <a:bodyPr vert="horz"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0000"/>
                </a:lnSpc>
              </a:pPr>
              <a:r>
                <a:rPr lang="en-GB" dirty="0">
                  <a:solidFill>
                    <a:schemeClr val="tx2"/>
                  </a:solidFill>
                  <a:latin typeface="Calibri" panose="020F0502020204030204" pitchFamily="34" charset="0"/>
                  <a:cs typeface="Calibri" panose="020F0502020204030204" pitchFamily="34" charset="0"/>
                </a:rPr>
                <a:t>#John11</a:t>
              </a:r>
            </a:p>
          </p:txBody>
        </p:sp>
        <p:sp>
          <p:nvSpPr>
            <p:cNvPr id="14" name="Title 3">
              <a:extLst>
                <a:ext uri="{FF2B5EF4-FFF2-40B4-BE49-F238E27FC236}">
                  <a16:creationId xmlns:a16="http://schemas.microsoft.com/office/drawing/2014/main" id="{DD1F13D5-BA29-A02E-77E4-940EA663BCF6}"/>
                </a:ext>
              </a:extLst>
            </p:cNvPr>
            <p:cNvSpPr txBox="1">
              <a:spLocks/>
            </p:cNvSpPr>
            <p:nvPr/>
          </p:nvSpPr>
          <p:spPr>
            <a:xfrm>
              <a:off x="1635763" y="3119174"/>
              <a:ext cx="3096281" cy="2004408"/>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dirty="0">
                  <a:solidFill>
                    <a:schemeClr val="tx2"/>
                  </a:solidFill>
                  <a:latin typeface="Calibri" panose="020F0502020204030204" pitchFamily="34" charset="0"/>
                  <a:cs typeface="Calibri" panose="020F0502020204030204" pitchFamily="34" charset="0"/>
                </a:rPr>
                <a:t>Martha saw Jesus raise her brother Lazarus from the dead </a:t>
              </a:r>
            </a:p>
          </p:txBody>
        </p:sp>
        <p:sp>
          <p:nvSpPr>
            <p:cNvPr id="15" name="Text Placeholder 5">
              <a:extLst>
                <a:ext uri="{FF2B5EF4-FFF2-40B4-BE49-F238E27FC236}">
                  <a16:creationId xmlns:a16="http://schemas.microsoft.com/office/drawing/2014/main" id="{CEE085D5-7A35-C579-EE35-E10A85809AA8}"/>
                </a:ext>
              </a:extLst>
            </p:cNvPr>
            <p:cNvSpPr txBox="1">
              <a:spLocks/>
            </p:cNvSpPr>
            <p:nvPr/>
          </p:nvSpPr>
          <p:spPr>
            <a:xfrm>
              <a:off x="1521391" y="2481775"/>
              <a:ext cx="3325023" cy="515419"/>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tx2"/>
                  </a:solidFill>
                  <a:latin typeface="Calibri" panose="020F0502020204030204" pitchFamily="34" charset="0"/>
                  <a:cs typeface="Calibri" panose="020F0502020204030204" pitchFamily="34" charset="0"/>
                </a:rPr>
                <a:t>Did you know?</a:t>
              </a:r>
            </a:p>
          </p:txBody>
        </p:sp>
      </p:grpSp>
    </p:spTree>
    <p:extLst>
      <p:ext uri="{BB962C8B-B14F-4D97-AF65-F5344CB8AC3E}">
        <p14:creationId xmlns:p14="http://schemas.microsoft.com/office/powerpoint/2010/main" val="119114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438401" y="2136340"/>
            <a:ext cx="7315200" cy="2585323"/>
          </a:xfrm>
        </p:spPr>
        <p:txBody>
          <a:bodyPr/>
          <a:lstStyle/>
          <a:p>
            <a:r>
              <a:rPr lang="en-GB" sz="6000" dirty="0"/>
              <a:t>He’d build stuff </a:t>
            </a:r>
            <a:br>
              <a:rPr lang="en-GB" sz="6000" dirty="0"/>
            </a:br>
            <a:r>
              <a:rPr lang="en-GB" sz="6000" dirty="0"/>
              <a:t>with his hands </a:t>
            </a:r>
            <a:br>
              <a:rPr lang="en-GB" dirty="0"/>
            </a:br>
            <a:r>
              <a:rPr lang="en-GB" b="0" dirty="0">
                <a:latin typeface="Calibri" panose="020F0502020204030204" pitchFamily="34" charset="0"/>
                <a:cs typeface="Calibri" panose="020F0502020204030204" pitchFamily="34" charset="0"/>
              </a:rPr>
              <a:t>#DIY #LoftConversion</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2</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63318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379538" y="2136338"/>
            <a:ext cx="9432925" cy="2585323"/>
          </a:xfrm>
        </p:spPr>
        <p:txBody>
          <a:bodyPr/>
          <a:lstStyle/>
          <a:p>
            <a:r>
              <a:rPr lang="en-GB" sz="6000" dirty="0"/>
              <a:t>Water he turned </a:t>
            </a:r>
            <a:br>
              <a:rPr lang="en-GB" sz="6000" dirty="0"/>
            </a:br>
            <a:r>
              <a:rPr lang="en-GB" sz="6000" dirty="0"/>
              <a:t>into wine </a:t>
            </a:r>
            <a:br>
              <a:rPr lang="en-GB" dirty="0"/>
            </a:br>
            <a:r>
              <a:rPr lang="en-GB" b="0" dirty="0">
                <a:latin typeface="Calibri" panose="020F0502020204030204" pitchFamily="34" charset="0"/>
                <a:cs typeface="Calibri" panose="020F0502020204030204" pitchFamily="34" charset="0"/>
              </a:rPr>
              <a:t>#Vintage</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3</a:t>
            </a:r>
          </a:p>
        </p:txBody>
      </p:sp>
      <p:sp>
        <p:nvSpPr>
          <p:cNvPr id="10" name="Text Placeholder 9">
            <a:extLst>
              <a:ext uri="{FF2B5EF4-FFF2-40B4-BE49-F238E27FC236}">
                <a16:creationId xmlns:a16="http://schemas.microsoft.com/office/drawing/2014/main" id="{5A3978D3-2093-7090-1AE7-912E25921AF9}"/>
              </a:ext>
            </a:extLst>
          </p:cNvPr>
          <p:cNvSpPr>
            <a:spLocks noGrp="1"/>
          </p:cNvSpPr>
          <p:nvPr>
            <p:ph type="body" sz="quarter" idx="12"/>
          </p:nvPr>
        </p:nvSpPr>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313814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9">
            <a:extLst>
              <a:ext uri="{FF2B5EF4-FFF2-40B4-BE49-F238E27FC236}">
                <a16:creationId xmlns:a16="http://schemas.microsoft.com/office/drawing/2014/main" id="{DB813941-DA7B-EE14-4711-9B02958D20BF}"/>
              </a:ext>
            </a:extLst>
          </p:cNvPr>
          <p:cNvPicPr>
            <a:picLocks noChangeAspect="1"/>
          </p:cNvPicPr>
          <p:nvPr/>
        </p:nvPicPr>
        <p:blipFill>
          <a:blip r:embed="rId2"/>
          <a:stretch>
            <a:fillRect/>
          </a:stretch>
        </p:blipFill>
        <p:spPr>
          <a:xfrm flipH="1" flipV="1">
            <a:off x="9993697" y="192694"/>
            <a:ext cx="1852473" cy="1823451"/>
          </a:xfrm>
          <a:custGeom>
            <a:avLst/>
            <a:gdLst>
              <a:gd name="connsiteX0" fmla="*/ -147 w 839057"/>
              <a:gd name="connsiteY0" fmla="*/ -145 h 825912"/>
              <a:gd name="connsiteX1" fmla="*/ 838910 w 839057"/>
              <a:gd name="connsiteY1" fmla="*/ -145 h 825912"/>
              <a:gd name="connsiteX2" fmla="*/ 838910 w 839057"/>
              <a:gd name="connsiteY2" fmla="*/ 825768 h 825912"/>
              <a:gd name="connsiteX3" fmla="*/ -147 w 839057"/>
              <a:gd name="connsiteY3" fmla="*/ 825768 h 825912"/>
            </a:gdLst>
            <a:ahLst/>
            <a:cxnLst>
              <a:cxn ang="0">
                <a:pos x="connsiteX0" y="connsiteY0"/>
              </a:cxn>
              <a:cxn ang="0">
                <a:pos x="connsiteX1" y="connsiteY1"/>
              </a:cxn>
              <a:cxn ang="0">
                <a:pos x="connsiteX2" y="connsiteY2"/>
              </a:cxn>
              <a:cxn ang="0">
                <a:pos x="connsiteX3" y="connsiteY3"/>
              </a:cxn>
            </a:cxnLst>
            <a:rect l="l" t="t" r="r" b="b"/>
            <a:pathLst>
              <a:path w="839057" h="825912">
                <a:moveTo>
                  <a:pt x="-147" y="-145"/>
                </a:moveTo>
                <a:lnTo>
                  <a:pt x="838910" y="-145"/>
                </a:lnTo>
                <a:lnTo>
                  <a:pt x="838910" y="825768"/>
                </a:lnTo>
                <a:lnTo>
                  <a:pt x="-147" y="825768"/>
                </a:lnTo>
                <a:close/>
              </a:path>
            </a:pathLst>
          </a:custGeom>
        </p:spPr>
      </p:pic>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341550" y="2441713"/>
            <a:ext cx="3136658" cy="840230"/>
          </a:xfrm>
        </p:spPr>
        <p:txBody>
          <a:bodyPr/>
          <a:lstStyle/>
          <a:p>
            <a:pPr algn="l"/>
            <a:r>
              <a:rPr lang="en-GB" sz="5400" b="1" dirty="0">
                <a:solidFill>
                  <a:schemeClr val="accent1"/>
                </a:solidFill>
                <a:latin typeface="Acumin Pro" panose="020B0804020202020204" pitchFamily="34" charset="0"/>
              </a:rPr>
              <a:t>a. </a:t>
            </a:r>
            <a:r>
              <a:rPr lang="en-GB" sz="5400" dirty="0">
                <a:solidFill>
                  <a:schemeClr val="accent1"/>
                </a:solidFill>
              </a:rPr>
              <a:t>Peter</a:t>
            </a:r>
            <a:endParaRPr lang="en-GB" sz="54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z="2400" spc="600" dirty="0">
                <a:solidFill>
                  <a:schemeClr val="tx1"/>
                </a:solidFill>
                <a:latin typeface="Calibri" panose="020F0502020204030204" pitchFamily="34" charset="0"/>
                <a:cs typeface="Calibri" panose="020F0502020204030204" pitchFamily="34" charset="0"/>
              </a:rPr>
              <a:t>IS IT …</a:t>
            </a:r>
          </a:p>
        </p:txBody>
      </p:sp>
      <p:sp>
        <p:nvSpPr>
          <p:cNvPr id="13" name="Title 3">
            <a:extLst>
              <a:ext uri="{FF2B5EF4-FFF2-40B4-BE49-F238E27FC236}">
                <a16:creationId xmlns:a16="http://schemas.microsoft.com/office/drawing/2014/main" id="{1EE63118-56B1-265B-FECF-630789A2D653}"/>
              </a:ext>
            </a:extLst>
          </p:cNvPr>
          <p:cNvSpPr txBox="1">
            <a:spLocks/>
          </p:cNvSpPr>
          <p:nvPr/>
        </p:nvSpPr>
        <p:spPr>
          <a:xfrm>
            <a:off x="2341550" y="3851707"/>
            <a:ext cx="3136658"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b. James</a:t>
            </a:r>
          </a:p>
        </p:txBody>
      </p:sp>
      <p:sp>
        <p:nvSpPr>
          <p:cNvPr id="15" name="Title 3">
            <a:extLst>
              <a:ext uri="{FF2B5EF4-FFF2-40B4-BE49-F238E27FC236}">
                <a16:creationId xmlns:a16="http://schemas.microsoft.com/office/drawing/2014/main" id="{3A18BBD8-0AEC-63EC-7BBA-C77108685D72}"/>
              </a:ext>
            </a:extLst>
          </p:cNvPr>
          <p:cNvSpPr txBox="1">
            <a:spLocks/>
          </p:cNvSpPr>
          <p:nvPr/>
        </p:nvSpPr>
        <p:spPr>
          <a:xfrm>
            <a:off x="6686814" y="2441713"/>
            <a:ext cx="4228866"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c. Mary</a:t>
            </a:r>
          </a:p>
        </p:txBody>
      </p:sp>
      <p:sp>
        <p:nvSpPr>
          <p:cNvPr id="16" name="Title 3">
            <a:extLst>
              <a:ext uri="{FF2B5EF4-FFF2-40B4-BE49-F238E27FC236}">
                <a16:creationId xmlns:a16="http://schemas.microsoft.com/office/drawing/2014/main" id="{BA8509A0-92C5-B996-106C-4BB6581A9AC7}"/>
              </a:ext>
            </a:extLst>
          </p:cNvPr>
          <p:cNvSpPr txBox="1">
            <a:spLocks/>
          </p:cNvSpPr>
          <p:nvPr/>
        </p:nvSpPr>
        <p:spPr>
          <a:xfrm>
            <a:off x="6686814" y="3851707"/>
            <a:ext cx="3667105" cy="840230"/>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r>
              <a:rPr lang="en-GB" sz="5400" b="1" dirty="0">
                <a:solidFill>
                  <a:schemeClr val="accent1"/>
                </a:solidFill>
                <a:latin typeface="Acumin Pro" panose="020B0804020202020204" pitchFamily="34" charset="0"/>
              </a:rPr>
              <a:t>d. Jesus</a:t>
            </a:r>
          </a:p>
        </p:txBody>
      </p:sp>
      <p:pic>
        <p:nvPicPr>
          <p:cNvPr id="33" name="Graphic 32">
            <a:extLst>
              <a:ext uri="{FF2B5EF4-FFF2-40B4-BE49-F238E27FC236}">
                <a16:creationId xmlns:a16="http://schemas.microsoft.com/office/drawing/2014/main" id="{F0AB296E-EE8C-4E16-D9B7-9F3E603DD5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7889" y="1788535"/>
            <a:ext cx="8216223" cy="166827"/>
          </a:xfrm>
          <a:prstGeom prst="rect">
            <a:avLst/>
          </a:prstGeom>
        </p:spPr>
      </p:pic>
      <p:sp>
        <p:nvSpPr>
          <p:cNvPr id="2" name="Graphic 3">
            <a:extLst>
              <a:ext uri="{FF2B5EF4-FFF2-40B4-BE49-F238E27FC236}">
                <a16:creationId xmlns:a16="http://schemas.microsoft.com/office/drawing/2014/main" id="{9F03E803-1534-0BAC-89C1-81BF23842D27}"/>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0FB10A3D-B004-8E7E-4B19-C9D5F66157F3}"/>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accent1"/>
                </a:solidFill>
                <a:effectLst/>
                <a:uLnTx/>
                <a:uFillTx/>
                <a:latin typeface="Acumin Pro" panose="020B0804020202020204" pitchFamily="34" charset="0"/>
                <a:ea typeface="+mn-ea"/>
                <a:cs typeface="+mn-cs"/>
              </a:rPr>
              <a:t>MESSIAH</a:t>
            </a:r>
          </a:p>
        </p:txBody>
      </p:sp>
      <p:pic>
        <p:nvPicPr>
          <p:cNvPr id="10" name="Graphic 5">
            <a:extLst>
              <a:ext uri="{FF2B5EF4-FFF2-40B4-BE49-F238E27FC236}">
                <a16:creationId xmlns:a16="http://schemas.microsoft.com/office/drawing/2014/main" id="{5780A0E5-09E2-FAEB-6DD2-679596EFB1B3}"/>
              </a:ext>
            </a:extLst>
          </p:cNvPr>
          <p:cNvPicPr>
            <a:picLocks noChangeAspect="1"/>
          </p:cNvPicPr>
          <p:nvPr/>
        </p:nvPicPr>
        <p:blipFill>
          <a:blip r:embed="rId5"/>
          <a:stretch>
            <a:fillRect/>
          </a:stretch>
        </p:blipFill>
        <p:spPr>
          <a:xfrm>
            <a:off x="245765" y="4618678"/>
            <a:ext cx="2556469" cy="2096409"/>
          </a:xfrm>
          <a:custGeom>
            <a:avLst/>
            <a:gdLst>
              <a:gd name="connsiteX0" fmla="*/ -193 w 2556469"/>
              <a:gd name="connsiteY0" fmla="*/ -158 h 2096409"/>
              <a:gd name="connsiteX1" fmla="*/ 2556276 w 2556469"/>
              <a:gd name="connsiteY1" fmla="*/ -158 h 2096409"/>
              <a:gd name="connsiteX2" fmla="*/ 2556276 w 2556469"/>
              <a:gd name="connsiteY2" fmla="*/ 2096252 h 2096409"/>
              <a:gd name="connsiteX3" fmla="*/ -193 w 2556469"/>
              <a:gd name="connsiteY3" fmla="*/ 2096252 h 2096409"/>
            </a:gdLst>
            <a:ahLst/>
            <a:cxnLst>
              <a:cxn ang="0">
                <a:pos x="connsiteX0" y="connsiteY0"/>
              </a:cxn>
              <a:cxn ang="0">
                <a:pos x="connsiteX1" y="connsiteY1"/>
              </a:cxn>
              <a:cxn ang="0">
                <a:pos x="connsiteX2" y="connsiteY2"/>
              </a:cxn>
              <a:cxn ang="0">
                <a:pos x="connsiteX3" y="connsiteY3"/>
              </a:cxn>
            </a:cxnLst>
            <a:rect l="l" t="t" r="r" b="b"/>
            <a:pathLst>
              <a:path w="2556469" h="2096409">
                <a:moveTo>
                  <a:pt x="-193" y="-158"/>
                </a:moveTo>
                <a:lnTo>
                  <a:pt x="2556276" y="-158"/>
                </a:lnTo>
                <a:lnTo>
                  <a:pt x="2556276" y="2096252"/>
                </a:lnTo>
                <a:lnTo>
                  <a:pt x="-193" y="2096252"/>
                </a:lnTo>
                <a:close/>
              </a:path>
            </a:pathLst>
          </a:custGeom>
        </p:spPr>
      </p:pic>
      <p:pic>
        <p:nvPicPr>
          <p:cNvPr id="31" name="Graphic 30">
            <a:extLst>
              <a:ext uri="{FF2B5EF4-FFF2-40B4-BE49-F238E27FC236}">
                <a16:creationId xmlns:a16="http://schemas.microsoft.com/office/drawing/2014/main" id="{853929B2-124C-13D8-7073-A967B97F70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7889" y="5057028"/>
            <a:ext cx="8216223" cy="166827"/>
          </a:xfrm>
          <a:prstGeom prst="rect">
            <a:avLst/>
          </a:prstGeom>
        </p:spPr>
      </p:pic>
    </p:spTree>
    <p:extLst>
      <p:ext uri="{BB962C8B-B14F-4D97-AF65-F5344CB8AC3E}">
        <p14:creationId xmlns:p14="http://schemas.microsoft.com/office/powerpoint/2010/main" val="219945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879945" y="2897033"/>
            <a:ext cx="3986253" cy="1311128"/>
          </a:xfrm>
        </p:spPr>
        <p:txBody>
          <a:bodyPr/>
          <a:lstStyle/>
          <a:p>
            <a:pPr algn="l"/>
            <a:r>
              <a:rPr lang="en-GB" sz="8800" dirty="0">
                <a:solidFill>
                  <a:schemeClr val="accent1"/>
                </a:solidFill>
              </a:rPr>
              <a:t>Jesus</a:t>
            </a:r>
            <a:endParaRPr lang="en-GB" sz="8800" b="1" dirty="0">
              <a:solidFill>
                <a:schemeClr val="accent1"/>
              </a:solidFill>
              <a:latin typeface="Acumin Pro" panose="020B0804020202020204" pitchFamily="34" charset="0"/>
            </a:endParaRP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879945" y="1044202"/>
            <a:ext cx="9144000" cy="426207"/>
          </a:xfrm>
        </p:spPr>
        <p:txBody>
          <a:bodyPr/>
          <a:lstStyle/>
          <a:p>
            <a:pPr algn="l"/>
            <a:r>
              <a:rPr lang="en-GB" sz="2400" spc="600" dirty="0">
                <a:solidFill>
                  <a:schemeClr val="tx2"/>
                </a:solidFill>
                <a:latin typeface="Calibri" panose="020F0502020204030204" pitchFamily="34" charset="0"/>
                <a:cs typeface="Calibri" panose="020F0502020204030204" pitchFamily="34" charset="0"/>
              </a:rPr>
              <a:t>ANSWER</a:t>
            </a:r>
          </a:p>
        </p:txBody>
      </p:sp>
      <p:pic>
        <p:nvPicPr>
          <p:cNvPr id="21" name="Graphic 20">
            <a:extLst>
              <a:ext uri="{FF2B5EF4-FFF2-40B4-BE49-F238E27FC236}">
                <a16:creationId xmlns:a16="http://schemas.microsoft.com/office/drawing/2014/main" id="{56038F54-7680-211D-D782-96374AD7EA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925558" flipH="1">
            <a:off x="1270866" y="1643261"/>
            <a:ext cx="969908" cy="923330"/>
          </a:xfrm>
          <a:prstGeom prst="rect">
            <a:avLst/>
          </a:prstGeom>
        </p:spPr>
      </p:pic>
      <p:sp>
        <p:nvSpPr>
          <p:cNvPr id="2" name="Graphic 3">
            <a:extLst>
              <a:ext uri="{FF2B5EF4-FFF2-40B4-BE49-F238E27FC236}">
                <a16:creationId xmlns:a16="http://schemas.microsoft.com/office/drawing/2014/main" id="{C5179AB8-6336-0D8B-1CCC-807EA78F1DC1}"/>
              </a:ext>
            </a:extLst>
          </p:cNvPr>
          <p:cNvSpPr/>
          <p:nvPr/>
        </p:nvSpPr>
        <p:spPr>
          <a:xfrm>
            <a:off x="304674" y="6074991"/>
            <a:ext cx="11582229" cy="32100"/>
          </a:xfrm>
          <a:custGeom>
            <a:avLst/>
            <a:gdLst>
              <a:gd name="connsiteX0" fmla="*/ 4215848 w 11582229"/>
              <a:gd name="connsiteY0" fmla="*/ 30033 h 32100"/>
              <a:gd name="connsiteX1" fmla="*/ 3914096 w 11582229"/>
              <a:gd name="connsiteY1" fmla="*/ 31174 h 32100"/>
              <a:gd name="connsiteX2" fmla="*/ 3725120 w 11582229"/>
              <a:gd name="connsiteY2" fmla="*/ 31517 h 32100"/>
              <a:gd name="connsiteX3" fmla="*/ 3642486 w 11582229"/>
              <a:gd name="connsiteY3" fmla="*/ 31973 h 32100"/>
              <a:gd name="connsiteX4" fmla="*/ 3380696 w 11582229"/>
              <a:gd name="connsiteY4" fmla="*/ 30946 h 32100"/>
              <a:gd name="connsiteX5" fmla="*/ 3020016 w 11582229"/>
              <a:gd name="connsiteY5" fmla="*/ 31517 h 32100"/>
              <a:gd name="connsiteX6" fmla="*/ 2853054 w 11582229"/>
              <a:gd name="connsiteY6" fmla="*/ 30718 h 32100"/>
              <a:gd name="connsiteX7" fmla="*/ 2631905 w 11582229"/>
              <a:gd name="connsiteY7" fmla="*/ 30718 h 32100"/>
              <a:gd name="connsiteX8" fmla="*/ 2347763 w 11582229"/>
              <a:gd name="connsiteY8" fmla="*/ 31174 h 32100"/>
              <a:gd name="connsiteX9" fmla="*/ 1818766 w 11582229"/>
              <a:gd name="connsiteY9" fmla="*/ 30033 h 32100"/>
              <a:gd name="connsiteX10" fmla="*/ 1755774 w 11582229"/>
              <a:gd name="connsiteY10" fmla="*/ 29919 h 32100"/>
              <a:gd name="connsiteX11" fmla="*/ 1543430 w 11582229"/>
              <a:gd name="connsiteY11" fmla="*/ 29349 h 32100"/>
              <a:gd name="connsiteX12" fmla="*/ 1364614 w 11582229"/>
              <a:gd name="connsiteY12" fmla="*/ 28094 h 32100"/>
              <a:gd name="connsiteX13" fmla="*/ 1301961 w 11582229"/>
              <a:gd name="connsiteY13" fmla="*/ 27523 h 32100"/>
              <a:gd name="connsiteX14" fmla="*/ 545041 w 11582229"/>
              <a:gd name="connsiteY14" fmla="*/ 25812 h 32100"/>
              <a:gd name="connsiteX15" fmla="*/ 290702 w 11582229"/>
              <a:gd name="connsiteY15" fmla="*/ 22960 h 32100"/>
              <a:gd name="connsiteX16" fmla="*/ 217889 w 11582229"/>
              <a:gd name="connsiteY16" fmla="*/ 22275 h 32100"/>
              <a:gd name="connsiteX17" fmla="*/ 23494 w 11582229"/>
              <a:gd name="connsiteY17" fmla="*/ 16228 h 32100"/>
              <a:gd name="connsiteX18" fmla="*/ 70569 w 11582229"/>
              <a:gd name="connsiteY18" fmla="*/ 3678 h 32100"/>
              <a:gd name="connsiteX19" fmla="*/ 273430 w 11582229"/>
              <a:gd name="connsiteY19" fmla="*/ 27 h 32100"/>
              <a:gd name="connsiteX20" fmla="*/ 330326 w 11582229"/>
              <a:gd name="connsiteY20" fmla="*/ 1853 h 32100"/>
              <a:gd name="connsiteX21" fmla="*/ 357081 w 11582229"/>
              <a:gd name="connsiteY21" fmla="*/ 5161 h 32100"/>
              <a:gd name="connsiteX22" fmla="*/ 654769 w 11582229"/>
              <a:gd name="connsiteY22" fmla="*/ 6531 h 32100"/>
              <a:gd name="connsiteX23" fmla="*/ 1080811 w 11582229"/>
              <a:gd name="connsiteY23" fmla="*/ 7900 h 32100"/>
              <a:gd name="connsiteX24" fmla="*/ 1123483 w 11582229"/>
              <a:gd name="connsiteY24" fmla="*/ 7900 h 32100"/>
              <a:gd name="connsiteX25" fmla="*/ 1601681 w 11582229"/>
              <a:gd name="connsiteY25" fmla="*/ 9269 h 32100"/>
              <a:gd name="connsiteX26" fmla="*/ 2016886 w 11582229"/>
              <a:gd name="connsiteY26" fmla="*/ 9725 h 32100"/>
              <a:gd name="connsiteX27" fmla="*/ 2397209 w 11582229"/>
              <a:gd name="connsiteY27" fmla="*/ 9725 h 32100"/>
              <a:gd name="connsiteX28" fmla="*/ 2731811 w 11582229"/>
              <a:gd name="connsiteY28" fmla="*/ 10181 h 32100"/>
              <a:gd name="connsiteX29" fmla="*/ 3113827 w 11582229"/>
              <a:gd name="connsiteY29" fmla="*/ 10752 h 32100"/>
              <a:gd name="connsiteX30" fmla="*/ 3580849 w 11582229"/>
              <a:gd name="connsiteY30" fmla="*/ 10638 h 32100"/>
              <a:gd name="connsiteX31" fmla="*/ 3896824 w 11582229"/>
              <a:gd name="connsiteY31" fmla="*/ 11436 h 32100"/>
              <a:gd name="connsiteX32" fmla="*/ 4041774 w 11582229"/>
              <a:gd name="connsiteY32" fmla="*/ 10296 h 32100"/>
              <a:gd name="connsiteX33" fmla="*/ 4292387 w 11582229"/>
              <a:gd name="connsiteY33" fmla="*/ 10067 h 32100"/>
              <a:gd name="connsiteX34" fmla="*/ 4375022 w 11582229"/>
              <a:gd name="connsiteY34" fmla="*/ 10752 h 32100"/>
              <a:gd name="connsiteX35" fmla="*/ 4605993 w 11582229"/>
              <a:gd name="connsiteY35" fmla="*/ 11208 h 32100"/>
              <a:gd name="connsiteX36" fmla="*/ 4805806 w 11582229"/>
              <a:gd name="connsiteY36" fmla="*/ 10866 h 32100"/>
              <a:gd name="connsiteX37" fmla="*/ 5111622 w 11582229"/>
              <a:gd name="connsiteY37" fmla="*/ 10866 h 32100"/>
              <a:gd name="connsiteX38" fmla="*/ 5436064 w 11582229"/>
              <a:gd name="connsiteY38" fmla="*/ 11208 h 32100"/>
              <a:gd name="connsiteX39" fmla="*/ 5557984 w 11582229"/>
              <a:gd name="connsiteY39" fmla="*/ 10524 h 32100"/>
              <a:gd name="connsiteX40" fmla="*/ 5874638 w 11582229"/>
              <a:gd name="connsiteY40" fmla="*/ 10980 h 32100"/>
              <a:gd name="connsiteX41" fmla="*/ 6256654 w 11582229"/>
              <a:gd name="connsiteY41" fmla="*/ 10181 h 32100"/>
              <a:gd name="connsiteX42" fmla="*/ 6667118 w 11582229"/>
              <a:gd name="connsiteY42" fmla="*/ 10524 h 32100"/>
              <a:gd name="connsiteX43" fmla="*/ 6677616 w 11582229"/>
              <a:gd name="connsiteY43" fmla="*/ 10524 h 32100"/>
              <a:gd name="connsiteX44" fmla="*/ 6987497 w 11582229"/>
              <a:gd name="connsiteY44" fmla="*/ 9611 h 32100"/>
              <a:gd name="connsiteX45" fmla="*/ 7145315 w 11582229"/>
              <a:gd name="connsiteY45" fmla="*/ 9041 h 32100"/>
              <a:gd name="connsiteX46" fmla="*/ 7315326 w 11582229"/>
              <a:gd name="connsiteY46" fmla="*/ 9041 h 32100"/>
              <a:gd name="connsiteX47" fmla="*/ 7546297 w 11582229"/>
              <a:gd name="connsiteY47" fmla="*/ 9953 h 32100"/>
              <a:gd name="connsiteX48" fmla="*/ 7599128 w 11582229"/>
              <a:gd name="connsiteY48" fmla="*/ 10296 h 32100"/>
              <a:gd name="connsiteX49" fmla="*/ 7952696 w 11582229"/>
              <a:gd name="connsiteY49" fmla="*/ 8356 h 32100"/>
              <a:gd name="connsiteX50" fmla="*/ 7983854 w 11582229"/>
              <a:gd name="connsiteY50" fmla="*/ 8128 h 32100"/>
              <a:gd name="connsiteX51" fmla="*/ 8257835 w 11582229"/>
              <a:gd name="connsiteY51" fmla="*/ 9497 h 32100"/>
              <a:gd name="connsiteX52" fmla="*/ 8342502 w 11582229"/>
              <a:gd name="connsiteY52" fmla="*/ 9497 h 32100"/>
              <a:gd name="connsiteX53" fmla="*/ 8680490 w 11582229"/>
              <a:gd name="connsiteY53" fmla="*/ 9953 h 32100"/>
              <a:gd name="connsiteX54" fmla="*/ 8786493 w 11582229"/>
              <a:gd name="connsiteY54" fmla="*/ 10067 h 32100"/>
              <a:gd name="connsiteX55" fmla="*/ 9153608 w 11582229"/>
              <a:gd name="connsiteY55" fmla="*/ 10752 h 32100"/>
              <a:gd name="connsiteX56" fmla="*/ 9353083 w 11582229"/>
              <a:gd name="connsiteY56" fmla="*/ 10410 h 32100"/>
              <a:gd name="connsiteX57" fmla="*/ 9404560 w 11582229"/>
              <a:gd name="connsiteY57" fmla="*/ 9953 h 32100"/>
              <a:gd name="connsiteX58" fmla="*/ 9773029 w 11582229"/>
              <a:gd name="connsiteY58" fmla="*/ 9953 h 32100"/>
              <a:gd name="connsiteX59" fmla="*/ 9888515 w 11582229"/>
              <a:gd name="connsiteY59" fmla="*/ 10866 h 32100"/>
              <a:gd name="connsiteX60" fmla="*/ 10311848 w 11582229"/>
              <a:gd name="connsiteY60" fmla="*/ 11208 h 32100"/>
              <a:gd name="connsiteX61" fmla="*/ 10503195 w 11582229"/>
              <a:gd name="connsiteY61" fmla="*/ 12121 h 32100"/>
              <a:gd name="connsiteX62" fmla="*/ 10726037 w 11582229"/>
              <a:gd name="connsiteY62" fmla="*/ 12920 h 32100"/>
              <a:gd name="connsiteX63" fmla="*/ 11299738 w 11582229"/>
              <a:gd name="connsiteY63" fmla="*/ 14517 h 32100"/>
              <a:gd name="connsiteX64" fmla="*/ 11415901 w 11582229"/>
              <a:gd name="connsiteY64" fmla="*/ 14745 h 32100"/>
              <a:gd name="connsiteX65" fmla="*/ 11560512 w 11582229"/>
              <a:gd name="connsiteY65" fmla="*/ 18282 h 32100"/>
              <a:gd name="connsiteX66" fmla="*/ 11561528 w 11582229"/>
              <a:gd name="connsiteY66" fmla="*/ 26040 h 32100"/>
              <a:gd name="connsiteX67" fmla="*/ 11504293 w 11582229"/>
              <a:gd name="connsiteY67" fmla="*/ 27866 h 32100"/>
              <a:gd name="connsiteX68" fmla="*/ 11220829 w 11582229"/>
              <a:gd name="connsiteY68" fmla="*/ 28893 h 32100"/>
              <a:gd name="connsiteX69" fmla="*/ 10777853 w 11582229"/>
              <a:gd name="connsiteY69" fmla="*/ 28664 h 32100"/>
              <a:gd name="connsiteX70" fmla="*/ 10756856 w 11582229"/>
              <a:gd name="connsiteY70" fmla="*/ 28664 h 32100"/>
              <a:gd name="connsiteX71" fmla="*/ 10215328 w 11582229"/>
              <a:gd name="connsiteY71" fmla="*/ 28664 h 32100"/>
              <a:gd name="connsiteX72" fmla="*/ 9932202 w 11582229"/>
              <a:gd name="connsiteY72" fmla="*/ 28778 h 32100"/>
              <a:gd name="connsiteX73" fmla="*/ 9585408 w 11582229"/>
              <a:gd name="connsiteY73" fmla="*/ 28094 h 32100"/>
              <a:gd name="connsiteX74" fmla="*/ 9490582 w 11582229"/>
              <a:gd name="connsiteY74" fmla="*/ 28550 h 32100"/>
              <a:gd name="connsiteX75" fmla="*/ 9449602 w 11582229"/>
              <a:gd name="connsiteY75" fmla="*/ 28893 h 32100"/>
              <a:gd name="connsiteX76" fmla="*/ 8991725 w 11582229"/>
              <a:gd name="connsiteY76" fmla="*/ 29463 h 32100"/>
              <a:gd name="connsiteX77" fmla="*/ 8920267 w 11582229"/>
              <a:gd name="connsiteY77" fmla="*/ 28778 h 32100"/>
              <a:gd name="connsiteX78" fmla="*/ 8754659 w 11582229"/>
              <a:gd name="connsiteY78" fmla="*/ 28094 h 32100"/>
              <a:gd name="connsiteX79" fmla="*/ 8396011 w 11582229"/>
              <a:gd name="connsiteY79" fmla="*/ 28436 h 32100"/>
              <a:gd name="connsiteX80" fmla="*/ 8332003 w 11582229"/>
              <a:gd name="connsiteY80" fmla="*/ 28436 h 32100"/>
              <a:gd name="connsiteX81" fmla="*/ 7546635 w 11582229"/>
              <a:gd name="connsiteY81" fmla="*/ 28778 h 32100"/>
              <a:gd name="connsiteX82" fmla="*/ 7138542 w 11582229"/>
              <a:gd name="connsiteY82" fmla="*/ 29349 h 32100"/>
              <a:gd name="connsiteX83" fmla="*/ 6800552 w 11582229"/>
              <a:gd name="connsiteY83" fmla="*/ 28550 h 32100"/>
              <a:gd name="connsiteX84" fmla="*/ 6678294 w 11582229"/>
              <a:gd name="connsiteY84" fmla="*/ 28893 h 32100"/>
              <a:gd name="connsiteX85" fmla="*/ 6515056 w 11582229"/>
              <a:gd name="connsiteY85" fmla="*/ 29691 h 32100"/>
              <a:gd name="connsiteX86" fmla="*/ 6335902 w 11582229"/>
              <a:gd name="connsiteY86" fmla="*/ 29349 h 32100"/>
              <a:gd name="connsiteX87" fmla="*/ 6050067 w 11582229"/>
              <a:gd name="connsiteY87" fmla="*/ 29235 h 32100"/>
              <a:gd name="connsiteX88" fmla="*/ 5848560 w 11582229"/>
              <a:gd name="connsiteY88" fmla="*/ 29463 h 32100"/>
              <a:gd name="connsiteX89" fmla="*/ 5595576 w 11582229"/>
              <a:gd name="connsiteY89" fmla="*/ 29805 h 32100"/>
              <a:gd name="connsiteX90" fmla="*/ 5445886 w 11582229"/>
              <a:gd name="connsiteY90" fmla="*/ 29577 h 32100"/>
              <a:gd name="connsiteX91" fmla="*/ 4945337 w 11582229"/>
              <a:gd name="connsiteY91" fmla="*/ 29235 h 32100"/>
              <a:gd name="connsiteX92" fmla="*/ 4860670 w 11582229"/>
              <a:gd name="connsiteY92" fmla="*/ 29463 h 32100"/>
              <a:gd name="connsiteX93" fmla="*/ 4517600 w 11582229"/>
              <a:gd name="connsiteY93" fmla="*/ 29919 h 32100"/>
              <a:gd name="connsiteX94" fmla="*/ 4412953 w 11582229"/>
              <a:gd name="connsiteY94" fmla="*/ 30604 h 32100"/>
              <a:gd name="connsiteX95" fmla="*/ 4215510 w 11582229"/>
              <a:gd name="connsiteY95" fmla="*/ 29463 h 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582229" h="32100">
                <a:moveTo>
                  <a:pt x="4215848" y="30033"/>
                </a:moveTo>
                <a:cubicBezTo>
                  <a:pt x="4125763" y="33456"/>
                  <a:pt x="4017728" y="31060"/>
                  <a:pt x="3914096" y="31174"/>
                </a:cubicBezTo>
                <a:cubicBezTo>
                  <a:pt x="3851104" y="31174"/>
                  <a:pt x="3788112" y="31288"/>
                  <a:pt x="3725120" y="31517"/>
                </a:cubicBezTo>
                <a:cubicBezTo>
                  <a:pt x="3697350" y="31517"/>
                  <a:pt x="3665854" y="32429"/>
                  <a:pt x="3642486" y="31973"/>
                </a:cubicBezTo>
                <a:cubicBezTo>
                  <a:pt x="3555449" y="30490"/>
                  <a:pt x="3470782" y="30490"/>
                  <a:pt x="3380696" y="30946"/>
                </a:cubicBezTo>
                <a:cubicBezTo>
                  <a:pt x="3261824" y="31517"/>
                  <a:pt x="3140582" y="31517"/>
                  <a:pt x="3020016" y="31517"/>
                </a:cubicBezTo>
                <a:cubicBezTo>
                  <a:pt x="2964475" y="31517"/>
                  <a:pt x="2908934" y="30832"/>
                  <a:pt x="2853054" y="30718"/>
                </a:cubicBezTo>
                <a:cubicBezTo>
                  <a:pt x="2779224" y="30490"/>
                  <a:pt x="2705395" y="30604"/>
                  <a:pt x="2631905" y="30718"/>
                </a:cubicBezTo>
                <a:cubicBezTo>
                  <a:pt x="2537078" y="30718"/>
                  <a:pt x="2442590" y="31288"/>
                  <a:pt x="2347763" y="31174"/>
                </a:cubicBezTo>
                <a:cubicBezTo>
                  <a:pt x="2171318" y="31174"/>
                  <a:pt x="1995550" y="29235"/>
                  <a:pt x="1818766" y="30033"/>
                </a:cubicBezTo>
                <a:cubicBezTo>
                  <a:pt x="1798107" y="30033"/>
                  <a:pt x="1776771" y="30033"/>
                  <a:pt x="1755774" y="29919"/>
                </a:cubicBezTo>
                <a:cubicBezTo>
                  <a:pt x="1684993" y="29691"/>
                  <a:pt x="1613873" y="29691"/>
                  <a:pt x="1543430" y="29349"/>
                </a:cubicBezTo>
                <a:cubicBezTo>
                  <a:pt x="1483486" y="29121"/>
                  <a:pt x="1424219" y="28550"/>
                  <a:pt x="1364614" y="28094"/>
                </a:cubicBezTo>
                <a:cubicBezTo>
                  <a:pt x="1343617" y="27980"/>
                  <a:pt x="1322281" y="27409"/>
                  <a:pt x="1301961" y="27523"/>
                </a:cubicBezTo>
                <a:cubicBezTo>
                  <a:pt x="1048638" y="28436"/>
                  <a:pt x="797347" y="26040"/>
                  <a:pt x="545041" y="25812"/>
                </a:cubicBezTo>
                <a:cubicBezTo>
                  <a:pt x="452585" y="25812"/>
                  <a:pt x="370966" y="25127"/>
                  <a:pt x="290702" y="22960"/>
                </a:cubicBezTo>
                <a:cubicBezTo>
                  <a:pt x="270043" y="22389"/>
                  <a:pt x="242273" y="22275"/>
                  <a:pt x="217889" y="22275"/>
                </a:cubicBezTo>
                <a:cubicBezTo>
                  <a:pt x="125094" y="22275"/>
                  <a:pt x="51942" y="19651"/>
                  <a:pt x="23494" y="16228"/>
                </a:cubicBezTo>
                <a:cubicBezTo>
                  <a:pt x="-10711" y="12007"/>
                  <a:pt x="-17146" y="6873"/>
                  <a:pt x="70569" y="3678"/>
                </a:cubicBezTo>
                <a:cubicBezTo>
                  <a:pt x="126110" y="1739"/>
                  <a:pt x="203326" y="940"/>
                  <a:pt x="273430" y="27"/>
                </a:cubicBezTo>
                <a:cubicBezTo>
                  <a:pt x="287654" y="-201"/>
                  <a:pt x="317795" y="1054"/>
                  <a:pt x="330326" y="1853"/>
                </a:cubicBezTo>
                <a:cubicBezTo>
                  <a:pt x="345566" y="2880"/>
                  <a:pt x="350307" y="4249"/>
                  <a:pt x="357081" y="5161"/>
                </a:cubicBezTo>
                <a:cubicBezTo>
                  <a:pt x="460035" y="5618"/>
                  <a:pt x="557233" y="6188"/>
                  <a:pt x="654769" y="6531"/>
                </a:cubicBezTo>
                <a:cubicBezTo>
                  <a:pt x="796670" y="7101"/>
                  <a:pt x="938910" y="7443"/>
                  <a:pt x="1080811" y="7900"/>
                </a:cubicBezTo>
                <a:cubicBezTo>
                  <a:pt x="1095035" y="7900"/>
                  <a:pt x="1110275" y="7900"/>
                  <a:pt x="1123483" y="7900"/>
                </a:cubicBezTo>
                <a:cubicBezTo>
                  <a:pt x="1281979" y="9953"/>
                  <a:pt x="1442169" y="9041"/>
                  <a:pt x="1601681" y="9269"/>
                </a:cubicBezTo>
                <a:cubicBezTo>
                  <a:pt x="1740195" y="9269"/>
                  <a:pt x="1878371" y="9611"/>
                  <a:pt x="2016886" y="9725"/>
                </a:cubicBezTo>
                <a:cubicBezTo>
                  <a:pt x="2143886" y="9725"/>
                  <a:pt x="2271902" y="10296"/>
                  <a:pt x="2397209" y="9725"/>
                </a:cubicBezTo>
                <a:cubicBezTo>
                  <a:pt x="2510323" y="9269"/>
                  <a:pt x="2620390" y="10067"/>
                  <a:pt x="2731811" y="10181"/>
                </a:cubicBezTo>
                <a:cubicBezTo>
                  <a:pt x="2859150" y="10181"/>
                  <a:pt x="2986827" y="10181"/>
                  <a:pt x="3113827" y="10752"/>
                </a:cubicBezTo>
                <a:cubicBezTo>
                  <a:pt x="3270630" y="11436"/>
                  <a:pt x="3425400" y="10752"/>
                  <a:pt x="3580849" y="10638"/>
                </a:cubicBezTo>
                <a:cubicBezTo>
                  <a:pt x="3685496" y="10410"/>
                  <a:pt x="3791499" y="11322"/>
                  <a:pt x="3896824" y="11436"/>
                </a:cubicBezTo>
                <a:cubicBezTo>
                  <a:pt x="3945254" y="11436"/>
                  <a:pt x="3993006" y="10410"/>
                  <a:pt x="4041774" y="10296"/>
                </a:cubicBezTo>
                <a:cubicBezTo>
                  <a:pt x="4125086" y="10067"/>
                  <a:pt x="4208737" y="11551"/>
                  <a:pt x="4292387" y="10067"/>
                </a:cubicBezTo>
                <a:cubicBezTo>
                  <a:pt x="4314401" y="9725"/>
                  <a:pt x="4346913" y="10752"/>
                  <a:pt x="4375022" y="10752"/>
                </a:cubicBezTo>
                <a:cubicBezTo>
                  <a:pt x="4451899" y="10980"/>
                  <a:pt x="4529115" y="11208"/>
                  <a:pt x="4605993" y="11208"/>
                </a:cubicBezTo>
                <a:cubicBezTo>
                  <a:pt x="4672710" y="11208"/>
                  <a:pt x="4740782" y="10410"/>
                  <a:pt x="4805806" y="10866"/>
                </a:cubicBezTo>
                <a:cubicBezTo>
                  <a:pt x="4909438" y="11551"/>
                  <a:pt x="5011038" y="10752"/>
                  <a:pt x="5111622" y="10866"/>
                </a:cubicBezTo>
                <a:cubicBezTo>
                  <a:pt x="5218979" y="11094"/>
                  <a:pt x="5325998" y="8584"/>
                  <a:pt x="5436064" y="11208"/>
                </a:cubicBezTo>
                <a:cubicBezTo>
                  <a:pt x="5466545" y="11893"/>
                  <a:pt x="5517683" y="10980"/>
                  <a:pt x="5557984" y="10524"/>
                </a:cubicBezTo>
                <a:cubicBezTo>
                  <a:pt x="5663987" y="9269"/>
                  <a:pt x="5768974" y="11322"/>
                  <a:pt x="5874638" y="10980"/>
                </a:cubicBezTo>
                <a:cubicBezTo>
                  <a:pt x="6001976" y="10638"/>
                  <a:pt x="6129654" y="9839"/>
                  <a:pt x="6256654" y="10181"/>
                </a:cubicBezTo>
                <a:cubicBezTo>
                  <a:pt x="6393813" y="10638"/>
                  <a:pt x="6530297" y="7671"/>
                  <a:pt x="6667118" y="10524"/>
                </a:cubicBezTo>
                <a:cubicBezTo>
                  <a:pt x="6670505" y="10524"/>
                  <a:pt x="6674568" y="10638"/>
                  <a:pt x="6677616" y="10524"/>
                </a:cubicBezTo>
                <a:cubicBezTo>
                  <a:pt x="6778878" y="9041"/>
                  <a:pt x="6884203" y="9839"/>
                  <a:pt x="6987497" y="9611"/>
                </a:cubicBezTo>
                <a:cubicBezTo>
                  <a:pt x="7040328" y="9497"/>
                  <a:pt x="7092483" y="9155"/>
                  <a:pt x="7145315" y="9041"/>
                </a:cubicBezTo>
                <a:cubicBezTo>
                  <a:pt x="7202211" y="9041"/>
                  <a:pt x="7261816" y="9725"/>
                  <a:pt x="7315326" y="9041"/>
                </a:cubicBezTo>
                <a:cubicBezTo>
                  <a:pt x="7396267" y="8128"/>
                  <a:pt x="7470097" y="9155"/>
                  <a:pt x="7546297" y="9953"/>
                </a:cubicBezTo>
                <a:cubicBezTo>
                  <a:pt x="7563568" y="10181"/>
                  <a:pt x="7581856" y="10410"/>
                  <a:pt x="7599128" y="10296"/>
                </a:cubicBezTo>
                <a:cubicBezTo>
                  <a:pt x="7716984" y="9725"/>
                  <a:pt x="7834840" y="9041"/>
                  <a:pt x="7952696" y="8356"/>
                </a:cubicBezTo>
                <a:cubicBezTo>
                  <a:pt x="7963195" y="8356"/>
                  <a:pt x="7973694" y="8014"/>
                  <a:pt x="7983854" y="8128"/>
                </a:cubicBezTo>
                <a:cubicBezTo>
                  <a:pt x="8075294" y="8584"/>
                  <a:pt x="8166395" y="9041"/>
                  <a:pt x="8257835" y="9497"/>
                </a:cubicBezTo>
                <a:cubicBezTo>
                  <a:pt x="8285944" y="9611"/>
                  <a:pt x="8315408" y="9839"/>
                  <a:pt x="8342502" y="9497"/>
                </a:cubicBezTo>
                <a:cubicBezTo>
                  <a:pt x="8455616" y="8584"/>
                  <a:pt x="8567715" y="8926"/>
                  <a:pt x="8680490" y="9953"/>
                </a:cubicBezTo>
                <a:cubicBezTo>
                  <a:pt x="8715034" y="10296"/>
                  <a:pt x="8756014" y="10638"/>
                  <a:pt x="8786493" y="10067"/>
                </a:cubicBezTo>
                <a:cubicBezTo>
                  <a:pt x="8911122" y="7786"/>
                  <a:pt x="9031350" y="10067"/>
                  <a:pt x="9153608" y="10752"/>
                </a:cubicBezTo>
                <a:cubicBezTo>
                  <a:pt x="9218970" y="11094"/>
                  <a:pt x="9286704" y="10638"/>
                  <a:pt x="9353083" y="10410"/>
                </a:cubicBezTo>
                <a:cubicBezTo>
                  <a:pt x="9370693" y="10410"/>
                  <a:pt x="9388643" y="9839"/>
                  <a:pt x="9404560" y="9953"/>
                </a:cubicBezTo>
                <a:cubicBezTo>
                  <a:pt x="9528512" y="11094"/>
                  <a:pt x="9650432" y="9839"/>
                  <a:pt x="9773029" y="9953"/>
                </a:cubicBezTo>
                <a:cubicBezTo>
                  <a:pt x="9811637" y="9953"/>
                  <a:pt x="9849906" y="10752"/>
                  <a:pt x="9888515" y="10866"/>
                </a:cubicBezTo>
                <a:cubicBezTo>
                  <a:pt x="10029738" y="11094"/>
                  <a:pt x="10170963" y="10980"/>
                  <a:pt x="10311848" y="11208"/>
                </a:cubicBezTo>
                <a:cubicBezTo>
                  <a:pt x="10375517" y="11208"/>
                  <a:pt x="10439525" y="11779"/>
                  <a:pt x="10503195" y="12121"/>
                </a:cubicBezTo>
                <a:cubicBezTo>
                  <a:pt x="10577363" y="12463"/>
                  <a:pt x="10651531" y="12691"/>
                  <a:pt x="10726037" y="12920"/>
                </a:cubicBezTo>
                <a:cubicBezTo>
                  <a:pt x="10917383" y="13490"/>
                  <a:pt x="11108392" y="13946"/>
                  <a:pt x="11299738" y="14517"/>
                </a:cubicBezTo>
                <a:cubicBezTo>
                  <a:pt x="11338685" y="14517"/>
                  <a:pt x="11377970" y="14859"/>
                  <a:pt x="11415901" y="14745"/>
                </a:cubicBezTo>
                <a:cubicBezTo>
                  <a:pt x="11481941" y="14403"/>
                  <a:pt x="11528338" y="15886"/>
                  <a:pt x="11560512" y="18282"/>
                </a:cubicBezTo>
                <a:cubicBezTo>
                  <a:pt x="11594040" y="20792"/>
                  <a:pt x="11584218" y="23530"/>
                  <a:pt x="11561528" y="26040"/>
                </a:cubicBezTo>
                <a:cubicBezTo>
                  <a:pt x="11553400" y="26953"/>
                  <a:pt x="11525290" y="27752"/>
                  <a:pt x="11504293" y="27866"/>
                </a:cubicBezTo>
                <a:cubicBezTo>
                  <a:pt x="11410144" y="28322"/>
                  <a:pt x="11315656" y="28664"/>
                  <a:pt x="11220829" y="28893"/>
                </a:cubicBezTo>
                <a:cubicBezTo>
                  <a:pt x="11073509" y="29235"/>
                  <a:pt x="10925173" y="26839"/>
                  <a:pt x="10777853" y="28664"/>
                </a:cubicBezTo>
                <a:cubicBezTo>
                  <a:pt x="10771080" y="28664"/>
                  <a:pt x="10763290" y="28778"/>
                  <a:pt x="10756856" y="28664"/>
                </a:cubicBezTo>
                <a:cubicBezTo>
                  <a:pt x="10574992" y="26268"/>
                  <a:pt x="10395837" y="28893"/>
                  <a:pt x="10215328" y="28664"/>
                </a:cubicBezTo>
                <a:cubicBezTo>
                  <a:pt x="10120840" y="28664"/>
                  <a:pt x="10025674" y="28436"/>
                  <a:pt x="9932202" y="28778"/>
                </a:cubicBezTo>
                <a:cubicBezTo>
                  <a:pt x="9815701" y="29235"/>
                  <a:pt x="9700893" y="28664"/>
                  <a:pt x="9585408" y="28094"/>
                </a:cubicBezTo>
                <a:cubicBezTo>
                  <a:pt x="9554250" y="27980"/>
                  <a:pt x="9522077" y="28436"/>
                  <a:pt x="9490582" y="28550"/>
                </a:cubicBezTo>
                <a:cubicBezTo>
                  <a:pt x="9476696" y="28550"/>
                  <a:pt x="9461117" y="29121"/>
                  <a:pt x="9449602" y="28893"/>
                </a:cubicBezTo>
                <a:cubicBezTo>
                  <a:pt x="9293816" y="26497"/>
                  <a:pt x="9143786" y="28664"/>
                  <a:pt x="8991725" y="29463"/>
                </a:cubicBezTo>
                <a:cubicBezTo>
                  <a:pt x="8968696" y="29577"/>
                  <a:pt x="8940248" y="29349"/>
                  <a:pt x="8920267" y="28778"/>
                </a:cubicBezTo>
                <a:cubicBezTo>
                  <a:pt x="8865402" y="27181"/>
                  <a:pt x="8811893" y="27638"/>
                  <a:pt x="8754659" y="28094"/>
                </a:cubicBezTo>
                <a:cubicBezTo>
                  <a:pt x="8636464" y="29121"/>
                  <a:pt x="8516237" y="29121"/>
                  <a:pt x="8396011" y="28436"/>
                </a:cubicBezTo>
                <a:cubicBezTo>
                  <a:pt x="8374675" y="28322"/>
                  <a:pt x="8352662" y="28208"/>
                  <a:pt x="8332003" y="28436"/>
                </a:cubicBezTo>
                <a:cubicBezTo>
                  <a:pt x="8071568" y="30376"/>
                  <a:pt x="7808763" y="29121"/>
                  <a:pt x="7546635" y="28778"/>
                </a:cubicBezTo>
                <a:cubicBezTo>
                  <a:pt x="7415232" y="31517"/>
                  <a:pt x="7277734" y="27638"/>
                  <a:pt x="7138542" y="29349"/>
                </a:cubicBezTo>
                <a:cubicBezTo>
                  <a:pt x="7035248" y="30604"/>
                  <a:pt x="6914005" y="28778"/>
                  <a:pt x="6800552" y="28550"/>
                </a:cubicBezTo>
                <a:cubicBezTo>
                  <a:pt x="6759235" y="28550"/>
                  <a:pt x="6709451" y="27980"/>
                  <a:pt x="6678294" y="28893"/>
                </a:cubicBezTo>
                <a:cubicBezTo>
                  <a:pt x="6623430" y="30490"/>
                  <a:pt x="6570259" y="30490"/>
                  <a:pt x="6515056" y="29691"/>
                </a:cubicBezTo>
                <a:cubicBezTo>
                  <a:pt x="6454435" y="28893"/>
                  <a:pt x="6396523" y="29235"/>
                  <a:pt x="6335902" y="29349"/>
                </a:cubicBezTo>
                <a:cubicBezTo>
                  <a:pt x="6241075" y="29577"/>
                  <a:pt x="6145232" y="29235"/>
                  <a:pt x="6050067" y="29235"/>
                </a:cubicBezTo>
                <a:cubicBezTo>
                  <a:pt x="5982672" y="29235"/>
                  <a:pt x="5915616" y="29349"/>
                  <a:pt x="5848560" y="29463"/>
                </a:cubicBezTo>
                <a:cubicBezTo>
                  <a:pt x="5764232" y="29577"/>
                  <a:pt x="5679905" y="29805"/>
                  <a:pt x="5595576" y="29805"/>
                </a:cubicBezTo>
                <a:cubicBezTo>
                  <a:pt x="5545792" y="29805"/>
                  <a:pt x="5495331" y="29463"/>
                  <a:pt x="5445886" y="29577"/>
                </a:cubicBezTo>
                <a:cubicBezTo>
                  <a:pt x="5278923" y="30033"/>
                  <a:pt x="5112299" y="30148"/>
                  <a:pt x="4945337" y="29235"/>
                </a:cubicBezTo>
                <a:cubicBezTo>
                  <a:pt x="4917227" y="29121"/>
                  <a:pt x="4884038" y="28893"/>
                  <a:pt x="4860670" y="29463"/>
                </a:cubicBezTo>
                <a:cubicBezTo>
                  <a:pt x="4747894" y="31973"/>
                  <a:pt x="4632408" y="30262"/>
                  <a:pt x="4517600" y="29919"/>
                </a:cubicBezTo>
                <a:cubicBezTo>
                  <a:pt x="4482718" y="29919"/>
                  <a:pt x="4446819" y="30148"/>
                  <a:pt x="4412953" y="30604"/>
                </a:cubicBezTo>
                <a:cubicBezTo>
                  <a:pt x="4313723" y="31859"/>
                  <a:pt x="4314062" y="31859"/>
                  <a:pt x="4215510" y="29463"/>
                </a:cubicBezTo>
              </a:path>
            </a:pathLst>
          </a:custGeom>
          <a:solidFill>
            <a:schemeClr val="tx2"/>
          </a:solidFill>
          <a:ln w="0" cap="flat">
            <a:noFill/>
            <a:prstDash val="solid"/>
            <a:miter/>
          </a:ln>
        </p:spPr>
        <p:txBody>
          <a:bodyPr rtlCol="0" anchor="ctr"/>
          <a:lstStyle/>
          <a:p>
            <a:endParaRPr lang="en-GB"/>
          </a:p>
        </p:txBody>
      </p:sp>
      <p:sp>
        <p:nvSpPr>
          <p:cNvPr id="3" name="Text Placeholder 8">
            <a:extLst>
              <a:ext uri="{FF2B5EF4-FFF2-40B4-BE49-F238E27FC236}">
                <a16:creationId xmlns:a16="http://schemas.microsoft.com/office/drawing/2014/main" id="{AFCC4CA8-0384-32CB-2E77-46F0B707769A}"/>
              </a:ext>
            </a:extLst>
          </p:cNvPr>
          <p:cNvSpPr>
            <a:spLocks noGrp="1"/>
          </p:cNvSpPr>
          <p:nvPr>
            <p:ph type="body" sz="quarter" idx="12" hasCustomPrompt="1"/>
          </p:nvPr>
        </p:nvSpPr>
        <p:spPr>
          <a:xfrm>
            <a:off x="9500827" y="6204585"/>
            <a:ext cx="2433100" cy="480131"/>
          </a:xfrm>
        </p:spPr>
        <p:txBody>
          <a:bodyPr wrap="square" anchor="b">
            <a:spAutoFit/>
          </a:bodyPr>
          <a:lstStyle>
            <a:lvl1pPr marL="0" indent="0" algn="r">
              <a:buNone/>
              <a:defRPr sz="2800">
                <a:solidFill>
                  <a:schemeClr val="bg2">
                    <a:lumMod val="95000"/>
                  </a:schemeClr>
                </a:solidFill>
                <a:latin typeface="+mj-lt"/>
              </a:defRPr>
            </a:lvl1pPr>
            <a:lvl2pPr marL="457200" indent="0" algn="ctr">
              <a:buNone/>
              <a:defRPr>
                <a:solidFill>
                  <a:schemeClr val="bg1"/>
                </a:solidFill>
                <a:latin typeface="Looking Flowers Caps" panose="00000500000000000000" pitchFamily="50" charset="0"/>
              </a:defRPr>
            </a:lvl2pPr>
            <a:lvl3pPr marL="914400" indent="0" algn="ctr">
              <a:buNone/>
              <a:defRPr>
                <a:solidFill>
                  <a:schemeClr val="bg1"/>
                </a:solidFill>
                <a:latin typeface="Looking Flowers Caps" panose="00000500000000000000" pitchFamily="50" charset="0"/>
              </a:defRPr>
            </a:lvl3pPr>
            <a:lvl4pPr marL="1371600" indent="0" algn="ctr">
              <a:buNone/>
              <a:defRPr>
                <a:solidFill>
                  <a:schemeClr val="bg1"/>
                </a:solidFill>
                <a:latin typeface="Looking Flowers Caps" panose="00000500000000000000" pitchFamily="50" charset="0"/>
              </a:defRPr>
            </a:lvl4pPr>
            <a:lvl5pPr marL="1828800" indent="0" algn="ctr">
              <a:buNone/>
              <a:defRPr>
                <a:solidFill>
                  <a:schemeClr val="bg1"/>
                </a:solidFill>
                <a:latin typeface="Looking Flowers Caps" panose="00000500000000000000" pitchFamily="50" charset="0"/>
              </a:defRPr>
            </a:lvl5pPr>
          </a:lstStyle>
          <a:p>
            <a:r>
              <a:rPr lang="en-GB" b="1" dirty="0">
                <a:solidFill>
                  <a:schemeClr val="accent1"/>
                </a:solidFill>
                <a:latin typeface="Acumin Pro" panose="020B0804020202020204" pitchFamily="34" charset="0"/>
              </a:rPr>
              <a:t>MESSIAH</a:t>
            </a:r>
          </a:p>
        </p:txBody>
      </p:sp>
      <p:grpSp>
        <p:nvGrpSpPr>
          <p:cNvPr id="6" name="Group 5">
            <a:extLst>
              <a:ext uri="{FF2B5EF4-FFF2-40B4-BE49-F238E27FC236}">
                <a16:creationId xmlns:a16="http://schemas.microsoft.com/office/drawing/2014/main" id="{10DC937C-8747-24CF-740E-2ECC7C4CF441}"/>
              </a:ext>
            </a:extLst>
          </p:cNvPr>
          <p:cNvGrpSpPr/>
          <p:nvPr/>
        </p:nvGrpSpPr>
        <p:grpSpPr>
          <a:xfrm>
            <a:off x="5420093" y="266704"/>
            <a:ext cx="5610668" cy="5605368"/>
            <a:chOff x="5219115" y="575858"/>
            <a:chExt cx="5774502" cy="5769047"/>
          </a:xfrm>
        </p:grpSpPr>
        <p:grpSp>
          <p:nvGrpSpPr>
            <p:cNvPr id="7" name="Group 6">
              <a:extLst>
                <a:ext uri="{FF2B5EF4-FFF2-40B4-BE49-F238E27FC236}">
                  <a16:creationId xmlns:a16="http://schemas.microsoft.com/office/drawing/2014/main" id="{7EFC8FCD-BAA7-C542-9519-F22C97504CB2}"/>
                </a:ext>
              </a:extLst>
            </p:cNvPr>
            <p:cNvGrpSpPr/>
            <p:nvPr/>
          </p:nvGrpSpPr>
          <p:grpSpPr>
            <a:xfrm>
              <a:off x="5219115" y="575858"/>
              <a:ext cx="5774502" cy="5769047"/>
              <a:chOff x="68574" y="1140935"/>
              <a:chExt cx="6228896" cy="6223011"/>
            </a:xfrm>
          </p:grpSpPr>
          <p:pic>
            <p:nvPicPr>
              <p:cNvPr id="12" name="Picture 11" descr="A black circle with dots in the middle&#10;&#10;Description automatically generated">
                <a:extLst>
                  <a:ext uri="{FF2B5EF4-FFF2-40B4-BE49-F238E27FC236}">
                    <a16:creationId xmlns:a16="http://schemas.microsoft.com/office/drawing/2014/main" id="{70A55C58-5132-16FC-1F9F-701D46720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4" y="1140935"/>
                <a:ext cx="6228896" cy="6223011"/>
              </a:xfrm>
              <a:prstGeom prst="rect">
                <a:avLst/>
              </a:prstGeom>
            </p:spPr>
          </p:pic>
          <p:sp>
            <p:nvSpPr>
              <p:cNvPr id="18" name="Text Placeholder 5">
                <a:extLst>
                  <a:ext uri="{FF2B5EF4-FFF2-40B4-BE49-F238E27FC236}">
                    <a16:creationId xmlns:a16="http://schemas.microsoft.com/office/drawing/2014/main" id="{ABF8E730-D719-6870-812D-A76B0E5C9F5A}"/>
                  </a:ext>
                </a:extLst>
              </p:cNvPr>
              <p:cNvSpPr txBox="1">
                <a:spLocks/>
              </p:cNvSpPr>
              <p:nvPr/>
            </p:nvSpPr>
            <p:spPr>
              <a:xfrm>
                <a:off x="1291074" y="6629027"/>
                <a:ext cx="3785654" cy="410028"/>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tx2"/>
                    </a:solidFill>
                    <a:latin typeface="Calibri" panose="020F0502020204030204" pitchFamily="34" charset="0"/>
                    <a:cs typeface="Calibri" panose="020F0502020204030204" pitchFamily="34" charset="0"/>
                  </a:rPr>
                  <a:t>#John8.58</a:t>
                </a:r>
              </a:p>
            </p:txBody>
          </p:sp>
          <p:sp>
            <p:nvSpPr>
              <p:cNvPr id="19" name="Title 3">
                <a:extLst>
                  <a:ext uri="{FF2B5EF4-FFF2-40B4-BE49-F238E27FC236}">
                    <a16:creationId xmlns:a16="http://schemas.microsoft.com/office/drawing/2014/main" id="{B02B4067-120E-13A8-08B6-859D58FC3E77}"/>
                  </a:ext>
                </a:extLst>
              </p:cNvPr>
              <p:cNvSpPr txBox="1">
                <a:spLocks/>
              </p:cNvSpPr>
              <p:nvPr/>
            </p:nvSpPr>
            <p:spPr>
              <a:xfrm>
                <a:off x="759825" y="3779764"/>
                <a:ext cx="4848160" cy="2870194"/>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sz="2000" dirty="0">
                    <a:solidFill>
                      <a:schemeClr val="tx2"/>
                    </a:solidFill>
                    <a:latin typeface="Calibri" panose="020F0502020204030204" pitchFamily="34" charset="0"/>
                    <a:cs typeface="Calibri" panose="020F0502020204030204" pitchFamily="34" charset="0"/>
                  </a:rPr>
                  <a:t>Jesus once said, ‘before </a:t>
                </a:r>
                <a:br>
                  <a:rPr lang="en-GB" sz="2000" dirty="0">
                    <a:solidFill>
                      <a:schemeClr val="tx2"/>
                    </a:solidFill>
                    <a:latin typeface="Calibri" panose="020F0502020204030204" pitchFamily="34" charset="0"/>
                    <a:cs typeface="Calibri" panose="020F0502020204030204" pitchFamily="34" charset="0"/>
                  </a:rPr>
                </a:br>
                <a:r>
                  <a:rPr lang="en-GB" sz="2000" dirty="0">
                    <a:solidFill>
                      <a:schemeClr val="tx2"/>
                    </a:solidFill>
                    <a:latin typeface="Calibri" panose="020F0502020204030204" pitchFamily="34" charset="0"/>
                    <a:cs typeface="Calibri" panose="020F0502020204030204" pitchFamily="34" charset="0"/>
                  </a:rPr>
                  <a:t>Abraham was, I AM’. This is the divine name of God – the same phrase God used when he met Moses in a burning bush. Joining the dots – Jesus is saying I AM that same God who met Moses in a bush and created the world! A huge claim, but if it’s true, it changes everything! </a:t>
                </a:r>
                <a:endParaRPr lang="en-GB" sz="4000" dirty="0">
                  <a:solidFill>
                    <a:schemeClr val="tx2"/>
                  </a:solidFill>
                  <a:latin typeface="Calibri" panose="020F0502020204030204" pitchFamily="34" charset="0"/>
                  <a:cs typeface="Calibri" panose="020F0502020204030204" pitchFamily="34" charset="0"/>
                </a:endParaRPr>
              </a:p>
            </p:txBody>
          </p:sp>
          <p:sp>
            <p:nvSpPr>
              <p:cNvPr id="20" name="Text Placeholder 5">
                <a:extLst>
                  <a:ext uri="{FF2B5EF4-FFF2-40B4-BE49-F238E27FC236}">
                    <a16:creationId xmlns:a16="http://schemas.microsoft.com/office/drawing/2014/main" id="{CF604526-EA03-1EC5-5C0A-6AD2831206DF}"/>
                  </a:ext>
                </a:extLst>
              </p:cNvPr>
              <p:cNvSpPr txBox="1">
                <a:spLocks/>
              </p:cNvSpPr>
              <p:nvPr/>
            </p:nvSpPr>
            <p:spPr>
              <a:xfrm>
                <a:off x="1521391" y="1485688"/>
                <a:ext cx="3325023" cy="4715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2"/>
                    </a:solidFill>
                    <a:latin typeface="Calibri" panose="020F0502020204030204" pitchFamily="34" charset="0"/>
                    <a:cs typeface="Calibri" panose="020F0502020204030204" pitchFamily="34" charset="0"/>
                  </a:rPr>
                  <a:t>Did you know?</a:t>
                </a:r>
              </a:p>
            </p:txBody>
          </p:sp>
        </p:grpSp>
        <p:grpSp>
          <p:nvGrpSpPr>
            <p:cNvPr id="8" name="Group 7">
              <a:extLst>
                <a:ext uri="{FF2B5EF4-FFF2-40B4-BE49-F238E27FC236}">
                  <a16:creationId xmlns:a16="http://schemas.microsoft.com/office/drawing/2014/main" id="{3CC11439-5E23-EBD1-9256-B26DDDBA3356}"/>
                </a:ext>
              </a:extLst>
            </p:cNvPr>
            <p:cNvGrpSpPr/>
            <p:nvPr/>
          </p:nvGrpSpPr>
          <p:grpSpPr>
            <a:xfrm>
              <a:off x="6093172" y="1296630"/>
              <a:ext cx="4028023" cy="1592308"/>
              <a:chOff x="303238" y="3299016"/>
              <a:chExt cx="5761337" cy="2277497"/>
            </a:xfrm>
          </p:grpSpPr>
          <p:sp>
            <p:nvSpPr>
              <p:cNvPr id="10" name="Text Placeholder 5">
                <a:extLst>
                  <a:ext uri="{FF2B5EF4-FFF2-40B4-BE49-F238E27FC236}">
                    <a16:creationId xmlns:a16="http://schemas.microsoft.com/office/drawing/2014/main" id="{43191221-D8D6-0F03-4364-E15D28B1DAEB}"/>
                  </a:ext>
                </a:extLst>
              </p:cNvPr>
              <p:cNvSpPr txBox="1">
                <a:spLocks/>
              </p:cNvSpPr>
              <p:nvPr/>
            </p:nvSpPr>
            <p:spPr>
              <a:xfrm>
                <a:off x="1291076" y="5032828"/>
                <a:ext cx="3785656" cy="543685"/>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Looking Flowers Caps"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Looking Flowers Caps"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Looking Flowers Caps"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Looking Flowers Cap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tx2"/>
                    </a:solidFill>
                    <a:latin typeface="Calibri" panose="020F0502020204030204" pitchFamily="34" charset="0"/>
                    <a:cs typeface="Calibri" panose="020F0502020204030204" pitchFamily="34" charset="0"/>
                  </a:rPr>
                  <a:t>#John2</a:t>
                </a:r>
              </a:p>
            </p:txBody>
          </p:sp>
          <p:sp>
            <p:nvSpPr>
              <p:cNvPr id="11" name="Title 3">
                <a:extLst>
                  <a:ext uri="{FF2B5EF4-FFF2-40B4-BE49-F238E27FC236}">
                    <a16:creationId xmlns:a16="http://schemas.microsoft.com/office/drawing/2014/main" id="{E2384AE0-5979-2869-9D14-C3DF642B8180}"/>
                  </a:ext>
                </a:extLst>
              </p:cNvPr>
              <p:cNvSpPr txBox="1">
                <a:spLocks/>
              </p:cNvSpPr>
              <p:nvPr/>
            </p:nvSpPr>
            <p:spPr>
              <a:xfrm>
                <a:off x="303238" y="3299016"/>
                <a:ext cx="5761337" cy="1768866"/>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GB" sz="2000" dirty="0">
                    <a:solidFill>
                      <a:schemeClr val="tx2"/>
                    </a:solidFill>
                    <a:latin typeface="Calibri" panose="020F0502020204030204" pitchFamily="34" charset="0"/>
                    <a:cs typeface="Calibri" panose="020F0502020204030204" pitchFamily="34" charset="0"/>
                  </a:rPr>
                  <a:t>Jesus was into parties. His first miracle was turning bath water into the tastiest red wine at a wedding. The wedding hosts ran out</a:t>
                </a:r>
                <a:endParaRPr lang="en-GB" sz="4000" dirty="0">
                  <a:solidFill>
                    <a:schemeClr val="tx2"/>
                  </a:solidFill>
                  <a:latin typeface="Calibri" panose="020F0502020204030204" pitchFamily="34" charset="0"/>
                  <a:cs typeface="Calibri" panose="020F0502020204030204" pitchFamily="34" charset="0"/>
                </a:endParaRPr>
              </a:p>
            </p:txBody>
          </p:sp>
        </p:grpSp>
        <p:graphicFrame>
          <p:nvGraphicFramePr>
            <p:cNvPr id="9" name="Object 8">
              <a:extLst>
                <a:ext uri="{FF2B5EF4-FFF2-40B4-BE49-F238E27FC236}">
                  <a16:creationId xmlns:a16="http://schemas.microsoft.com/office/drawing/2014/main" id="{7C4D9452-A660-5C35-C7A5-888621B8C7B1}"/>
                </a:ext>
              </a:extLst>
            </p:cNvPr>
            <p:cNvGraphicFramePr>
              <a:graphicFrameLocks noChangeAspect="1"/>
            </p:cNvGraphicFramePr>
            <p:nvPr>
              <p:extLst>
                <p:ext uri="{D42A27DB-BD31-4B8C-83A1-F6EECF244321}">
                  <p14:modId xmlns:p14="http://schemas.microsoft.com/office/powerpoint/2010/main" val="2100641441"/>
                </p:ext>
              </p:extLst>
            </p:nvPr>
          </p:nvGraphicFramePr>
          <p:xfrm>
            <a:off x="6565950" y="2920858"/>
            <a:ext cx="3088486" cy="112707"/>
          </p:xfrm>
          <a:graphic>
            <a:graphicData uri="http://schemas.openxmlformats.org/presentationml/2006/ole">
              <mc:AlternateContent xmlns:mc="http://schemas.openxmlformats.org/markup-compatibility/2006">
                <mc:Choice xmlns:v="urn:schemas-microsoft-com:vml" Requires="v">
                  <p:oleObj r:id="rId5" imgW="4607208" imgH="374713" progId="">
                    <p:embed/>
                  </p:oleObj>
                </mc:Choice>
                <mc:Fallback>
                  <p:oleObj r:id="rId5" imgW="4607208" imgH="374713" progId="">
                    <p:embed/>
                    <p:pic>
                      <p:nvPicPr>
                        <p:cNvPr id="10" name="Object 9">
                          <a:extLst>
                            <a:ext uri="{FF2B5EF4-FFF2-40B4-BE49-F238E27FC236}">
                              <a16:creationId xmlns:a16="http://schemas.microsoft.com/office/drawing/2014/main" id="{75C7A1E7-FB96-0E98-BFC8-A7461D7A4D1A}"/>
                            </a:ext>
                          </a:extLst>
                        </p:cNvPr>
                        <p:cNvPicPr/>
                        <p:nvPr/>
                      </p:nvPicPr>
                      <p:blipFill>
                        <a:blip r:embed="rId6"/>
                        <a:stretch>
                          <a:fillRect/>
                        </a:stretch>
                      </p:blipFill>
                      <p:spPr>
                        <a:xfrm>
                          <a:off x="6565950" y="2920858"/>
                          <a:ext cx="3088486" cy="112707"/>
                        </a:xfrm>
                        <a:prstGeom prst="rect">
                          <a:avLst/>
                        </a:prstGeom>
                      </p:spPr>
                    </p:pic>
                  </p:oleObj>
                </mc:Fallback>
              </mc:AlternateContent>
            </a:graphicData>
          </a:graphic>
        </p:graphicFrame>
      </p:grpSp>
    </p:spTree>
    <p:extLst>
      <p:ext uri="{BB962C8B-B14F-4D97-AF65-F5344CB8AC3E}">
        <p14:creationId xmlns:p14="http://schemas.microsoft.com/office/powerpoint/2010/main" val="203531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970637" y="2117872"/>
            <a:ext cx="6958884" cy="1311128"/>
          </a:xfrm>
        </p:spPr>
        <p:txBody>
          <a:bodyPr/>
          <a:lstStyle/>
          <a:p>
            <a:pPr algn="l"/>
            <a:r>
              <a:rPr lang="en-GB" sz="8800" b="1" dirty="0">
                <a:solidFill>
                  <a:schemeClr val="accent1"/>
                </a:solidFill>
                <a:latin typeface="Acumin Pro" panose="020B0804020202020204" pitchFamily="34" charset="0"/>
              </a:rPr>
              <a:t>Character 2</a:t>
            </a:r>
          </a:p>
        </p:txBody>
      </p:sp>
      <p:pic>
        <p:nvPicPr>
          <p:cNvPr id="2" name="Graphic 2">
            <a:extLst>
              <a:ext uri="{FF2B5EF4-FFF2-40B4-BE49-F238E27FC236}">
                <a16:creationId xmlns:a16="http://schemas.microsoft.com/office/drawing/2014/main" id="{31E2708D-DCB1-8635-DE32-49EE5DD8F243}"/>
              </a:ext>
            </a:extLst>
          </p:cNvPr>
          <p:cNvPicPr>
            <a:picLocks noChangeAspect="1"/>
          </p:cNvPicPr>
          <p:nvPr/>
        </p:nvPicPr>
        <p:blipFill>
          <a:blip r:embed="rId2"/>
          <a:stretch>
            <a:fillRect/>
          </a:stretch>
        </p:blipFill>
        <p:spPr>
          <a:xfrm>
            <a:off x="8208136" y="1144643"/>
            <a:ext cx="3013227" cy="4679481"/>
          </a:xfrm>
          <a:custGeom>
            <a:avLst/>
            <a:gdLst>
              <a:gd name="connsiteX0" fmla="*/ -119 w 3810251"/>
              <a:gd name="connsiteY0" fmla="*/ -185 h 5917244"/>
              <a:gd name="connsiteX1" fmla="*/ 3810132 w 3810251"/>
              <a:gd name="connsiteY1" fmla="*/ -185 h 5917244"/>
              <a:gd name="connsiteX2" fmla="*/ 3810132 w 3810251"/>
              <a:gd name="connsiteY2" fmla="*/ 5917059 h 5917244"/>
              <a:gd name="connsiteX3" fmla="*/ -119 w 3810251"/>
              <a:gd name="connsiteY3" fmla="*/ 5917059 h 5917244"/>
            </a:gdLst>
            <a:ahLst/>
            <a:cxnLst>
              <a:cxn ang="0">
                <a:pos x="connsiteX0" y="connsiteY0"/>
              </a:cxn>
              <a:cxn ang="0">
                <a:pos x="connsiteX1" y="connsiteY1"/>
              </a:cxn>
              <a:cxn ang="0">
                <a:pos x="connsiteX2" y="connsiteY2"/>
              </a:cxn>
              <a:cxn ang="0">
                <a:pos x="connsiteX3" y="connsiteY3"/>
              </a:cxn>
            </a:cxnLst>
            <a:rect l="l" t="t" r="r" b="b"/>
            <a:pathLst>
              <a:path w="3810251" h="5917244">
                <a:moveTo>
                  <a:pt x="-119" y="-185"/>
                </a:moveTo>
                <a:lnTo>
                  <a:pt x="3810132" y="-185"/>
                </a:lnTo>
                <a:lnTo>
                  <a:pt x="3810132" y="5917059"/>
                </a:lnTo>
                <a:lnTo>
                  <a:pt x="-119" y="5917059"/>
                </a:lnTo>
                <a:close/>
              </a:path>
            </a:pathLst>
          </a:custGeom>
        </p:spPr>
      </p:pic>
      <p:sp>
        <p:nvSpPr>
          <p:cNvPr id="3" name="Text Placeholder 5">
            <a:extLst>
              <a:ext uri="{FF2B5EF4-FFF2-40B4-BE49-F238E27FC236}">
                <a16:creationId xmlns:a16="http://schemas.microsoft.com/office/drawing/2014/main" id="{85C71F8B-B2BC-E9B0-5783-B60D6645E29B}"/>
              </a:ext>
            </a:extLst>
          </p:cNvPr>
          <p:cNvSpPr txBox="1">
            <a:spLocks/>
          </p:cNvSpPr>
          <p:nvPr/>
        </p:nvSpPr>
        <p:spPr>
          <a:xfrm>
            <a:off x="970637" y="1522895"/>
            <a:ext cx="9144000" cy="661720"/>
          </a:xfrm>
          <a:prstGeom prst="rect">
            <a:avLst/>
          </a:prstGeom>
        </p:spPr>
        <p:txBody>
          <a:bodyPr vert="horz" lIns="91440" tIns="45720" rIns="91440" bIns="45720" rtlCol="0">
            <a:spAutoFit/>
          </a:bodyPr>
          <a:lstStyle>
            <a:lvl1pPr indent="0">
              <a:lnSpc>
                <a:spcPct val="90000"/>
              </a:lnSpc>
              <a:spcBef>
                <a:spcPts val="1000"/>
              </a:spcBef>
              <a:buFont typeface="Arial" panose="020B0604020202020204" pitchFamily="34" charset="0"/>
              <a:buNone/>
              <a:defRPr sz="4000">
                <a:latin typeface="Looking Flowers Caps" panose="00000500000000000000" pitchFamily="50" charset="0"/>
              </a:defRPr>
            </a:lvl1pPr>
            <a:lvl2pPr indent="0" algn="ctr">
              <a:lnSpc>
                <a:spcPct val="90000"/>
              </a:lnSpc>
              <a:spcBef>
                <a:spcPts val="500"/>
              </a:spcBef>
              <a:buFont typeface="Arial" panose="020B0604020202020204" pitchFamily="34" charset="0"/>
              <a:buNone/>
              <a:defRPr sz="2400">
                <a:solidFill>
                  <a:schemeClr val="bg1"/>
                </a:solidFill>
                <a:latin typeface="Looking Flowers Caps" panose="00000500000000000000" pitchFamily="50" charset="0"/>
              </a:defRPr>
            </a:lvl2pPr>
            <a:lvl3pPr indent="0" algn="ctr">
              <a:lnSpc>
                <a:spcPct val="90000"/>
              </a:lnSpc>
              <a:spcBef>
                <a:spcPts val="500"/>
              </a:spcBef>
              <a:buFont typeface="Arial" panose="020B0604020202020204" pitchFamily="34" charset="0"/>
              <a:buNone/>
              <a:defRPr sz="2000">
                <a:solidFill>
                  <a:schemeClr val="bg1"/>
                </a:solidFill>
                <a:latin typeface="Looking Flowers Caps" panose="00000500000000000000" pitchFamily="50" charset="0"/>
              </a:defRPr>
            </a:lvl3pPr>
            <a:lvl4pPr indent="0" algn="ctr">
              <a:lnSpc>
                <a:spcPct val="90000"/>
              </a:lnSpc>
              <a:spcBef>
                <a:spcPts val="500"/>
              </a:spcBef>
              <a:buFont typeface="Arial" panose="020B0604020202020204" pitchFamily="34" charset="0"/>
              <a:buNone/>
              <a:defRPr>
                <a:solidFill>
                  <a:schemeClr val="bg1"/>
                </a:solidFill>
                <a:latin typeface="Looking Flowers Caps" panose="00000500000000000000" pitchFamily="50" charset="0"/>
              </a:defRPr>
            </a:lvl4pPr>
            <a:lvl5pPr indent="0" algn="ctr">
              <a:lnSpc>
                <a:spcPct val="90000"/>
              </a:lnSpc>
              <a:spcBef>
                <a:spcPts val="500"/>
              </a:spcBef>
              <a:buFont typeface="Arial" panose="020B0604020202020204" pitchFamily="34" charset="0"/>
              <a:buNone/>
              <a:defRPr>
                <a:solidFill>
                  <a:schemeClr val="bg1"/>
                </a:solidFill>
                <a:latin typeface="Looking Flowers Caps" panose="00000500000000000000" pitchFamily="50"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pc="600" dirty="0">
                <a:latin typeface="Calibri" panose="020F0502020204030204" pitchFamily="34" charset="0"/>
                <a:cs typeface="Calibri" panose="020F0502020204030204" pitchFamily="34" charset="0"/>
              </a:rPr>
              <a:t>BEAT 4 MESSIAH</a:t>
            </a:r>
          </a:p>
        </p:txBody>
      </p:sp>
    </p:spTree>
    <p:extLst>
      <p:ext uri="{BB962C8B-B14F-4D97-AF65-F5344CB8AC3E}">
        <p14:creationId xmlns:p14="http://schemas.microsoft.com/office/powerpoint/2010/main" val="3102237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1379538" y="2136339"/>
            <a:ext cx="9432925" cy="2585323"/>
          </a:xfrm>
        </p:spPr>
        <p:txBody>
          <a:bodyPr/>
          <a:lstStyle/>
          <a:p>
            <a:r>
              <a:rPr lang="en-GB" sz="6000" dirty="0"/>
              <a:t>Travelled to Bethlehem </a:t>
            </a:r>
            <a:br>
              <a:rPr lang="en-GB" sz="6000" dirty="0"/>
            </a:br>
            <a:r>
              <a:rPr lang="en-GB" sz="6000" dirty="0"/>
              <a:t>at Christmas </a:t>
            </a:r>
            <a:br>
              <a:rPr lang="en-GB" dirty="0"/>
            </a:br>
            <a:r>
              <a:rPr lang="en-GB" b="0" dirty="0">
                <a:latin typeface="Calibri" panose="020F0502020204030204" pitchFamily="34" charset="0"/>
                <a:cs typeface="Calibri" panose="020F0502020204030204" pitchFamily="34" charset="0"/>
              </a:rPr>
              <a:t>#DonkeyRide?</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1</a:t>
            </a:r>
          </a:p>
        </p:txBody>
      </p:sp>
      <p:sp>
        <p:nvSpPr>
          <p:cNvPr id="12" name="Text Placeholder 11">
            <a:extLst>
              <a:ext uri="{FF2B5EF4-FFF2-40B4-BE49-F238E27FC236}">
                <a16:creationId xmlns:a16="http://schemas.microsoft.com/office/drawing/2014/main" id="{DA8F81B1-34A0-499C-262C-8FA7085974CD}"/>
              </a:ext>
            </a:extLst>
          </p:cNvPr>
          <p:cNvSpPr>
            <a:spLocks noGrp="1"/>
          </p:cNvSpPr>
          <p:nvPr>
            <p:ph type="body" sz="quarter" idx="12"/>
          </p:nvPr>
        </p:nvSpPr>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70697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160A16-3BBF-DD5A-DA01-A09C856CF4D7}"/>
              </a:ext>
            </a:extLst>
          </p:cNvPr>
          <p:cNvSpPr>
            <a:spLocks noGrp="1"/>
          </p:cNvSpPr>
          <p:nvPr>
            <p:ph type="ctrTitle"/>
          </p:nvPr>
        </p:nvSpPr>
        <p:spPr>
          <a:xfrm>
            <a:off x="2385061" y="2136339"/>
            <a:ext cx="7421880" cy="2585323"/>
          </a:xfrm>
        </p:spPr>
        <p:txBody>
          <a:bodyPr/>
          <a:lstStyle/>
          <a:p>
            <a:r>
              <a:rPr lang="en-GB" sz="6000" dirty="0"/>
              <a:t>Good with </a:t>
            </a:r>
            <a:br>
              <a:rPr lang="en-GB" sz="6000" dirty="0"/>
            </a:br>
            <a:r>
              <a:rPr lang="en-GB" sz="6000" dirty="0"/>
              <a:t>farm animals </a:t>
            </a:r>
            <a:br>
              <a:rPr lang="en-GB" dirty="0"/>
            </a:br>
            <a:r>
              <a:rPr lang="en-GB" b="0" dirty="0">
                <a:latin typeface="Calibri" panose="020F0502020204030204" pitchFamily="34" charset="0"/>
                <a:cs typeface="Calibri" panose="020F0502020204030204" pitchFamily="34" charset="0"/>
              </a:rPr>
              <a:t>#OldMacDonald</a:t>
            </a:r>
          </a:p>
        </p:txBody>
      </p:sp>
      <p:sp>
        <p:nvSpPr>
          <p:cNvPr id="5" name="Subtitle 4">
            <a:extLst>
              <a:ext uri="{FF2B5EF4-FFF2-40B4-BE49-F238E27FC236}">
                <a16:creationId xmlns:a16="http://schemas.microsoft.com/office/drawing/2014/main" id="{1DB9CC85-4319-8EF4-00D1-F5FA3867FC82}"/>
              </a:ext>
            </a:extLst>
          </p:cNvPr>
          <p:cNvSpPr>
            <a:spLocks noGrp="1"/>
          </p:cNvSpPr>
          <p:nvPr>
            <p:ph type="subTitle" idx="1"/>
          </p:nvPr>
        </p:nvSpPr>
        <p:spPr>
          <a:xfrm>
            <a:off x="1524000" y="1044202"/>
            <a:ext cx="9144000" cy="426207"/>
          </a:xfrm>
        </p:spPr>
        <p:txBody>
          <a:bodyPr/>
          <a:lstStyle/>
          <a:p>
            <a:r>
              <a:rPr lang="en-GB" spc="600" dirty="0">
                <a:latin typeface="Calibri" panose="020F0502020204030204" pitchFamily="34" charset="0"/>
                <a:cs typeface="Calibri" panose="020F0502020204030204" pitchFamily="34" charset="0"/>
              </a:rPr>
              <a:t>CLUE 2</a:t>
            </a:r>
          </a:p>
        </p:txBody>
      </p:sp>
      <p:sp>
        <p:nvSpPr>
          <p:cNvPr id="6" name="Text Placeholder 5">
            <a:extLst>
              <a:ext uri="{FF2B5EF4-FFF2-40B4-BE49-F238E27FC236}">
                <a16:creationId xmlns:a16="http://schemas.microsoft.com/office/drawing/2014/main" id="{26914408-5AAD-D80C-6137-CE62E4B1EEB8}"/>
              </a:ext>
            </a:extLst>
          </p:cNvPr>
          <p:cNvSpPr>
            <a:spLocks noGrp="1"/>
          </p:cNvSpPr>
          <p:nvPr>
            <p:ph type="body" sz="quarter" idx="12"/>
          </p:nvPr>
        </p:nvSpPr>
        <p:spPr>
          <a:xfrm>
            <a:off x="9501188" y="6203950"/>
            <a:ext cx="2432050" cy="481013"/>
          </a:xfrm>
        </p:spPr>
        <p:txBody>
          <a:bodyPr/>
          <a:lstStyle/>
          <a:p>
            <a:r>
              <a:rPr lang="en-GB" b="1" dirty="0">
                <a:latin typeface="Acumin Pro" panose="020B0804020202020204" pitchFamily="34" charset="0"/>
              </a:rPr>
              <a:t>MESSIAH</a:t>
            </a:r>
          </a:p>
        </p:txBody>
      </p:sp>
    </p:spTree>
    <p:extLst>
      <p:ext uri="{BB962C8B-B14F-4D97-AF65-F5344CB8AC3E}">
        <p14:creationId xmlns:p14="http://schemas.microsoft.com/office/powerpoint/2010/main" val="3117961711"/>
      </p:ext>
    </p:extLst>
  </p:cSld>
  <p:clrMapOvr>
    <a:masterClrMapping/>
  </p:clrMapOvr>
</p:sld>
</file>

<file path=ppt/theme/theme1.xml><?xml version="1.0" encoding="utf-8"?>
<a:theme xmlns:a="http://schemas.openxmlformats.org/drawingml/2006/main" name="Office Theme">
  <a:themeElements>
    <a:clrScheme name="SBOS">
      <a:dk1>
        <a:sysClr val="windowText" lastClr="000000"/>
      </a:dk1>
      <a:lt1>
        <a:sysClr val="window" lastClr="FFFFFF"/>
      </a:lt1>
      <a:dk2>
        <a:srgbClr val="000000"/>
      </a:dk2>
      <a:lt2>
        <a:srgbClr val="FFFFFF"/>
      </a:lt2>
      <a:accent1>
        <a:srgbClr val="FF6F49"/>
      </a:accent1>
      <a:accent2>
        <a:srgbClr val="3A3A3A"/>
      </a:accent2>
      <a:accent3>
        <a:srgbClr val="FF6F49"/>
      </a:accent3>
      <a:accent4>
        <a:srgbClr val="000000"/>
      </a:accent4>
      <a:accent5>
        <a:srgbClr val="3A3A3A"/>
      </a:accent5>
      <a:accent6>
        <a:srgbClr val="FF6F49"/>
      </a:accent6>
      <a:hlink>
        <a:srgbClr val="FF6F49"/>
      </a:hlink>
      <a:folHlink>
        <a:srgbClr val="FF6F49"/>
      </a:folHlink>
    </a:clrScheme>
    <a:fontScheme name="SBOS">
      <a:majorFont>
        <a:latin typeface="Acumin VF Black"/>
        <a:ea typeface=""/>
        <a:cs typeface=""/>
      </a:majorFont>
      <a:minorFont>
        <a:latin typeface="Degular Display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26F7AD6C73804DB2A5E5A391E66CD1" ma:contentTypeVersion="18" ma:contentTypeDescription="Create a new document." ma:contentTypeScope="" ma:versionID="752e313ad765e99e6fc7e8b4c1f11eea">
  <xsd:schema xmlns:xsd="http://www.w3.org/2001/XMLSchema" xmlns:xs="http://www.w3.org/2001/XMLSchema" xmlns:p="http://schemas.microsoft.com/office/2006/metadata/properties" xmlns:ns2="95349fc5-c3d8-45f3-8209-c6ae2bdc1e25" xmlns:ns3="1dda10d2-c5af-47df-8219-fbe0d567efd6" targetNamespace="http://schemas.microsoft.com/office/2006/metadata/properties" ma:root="true" ma:fieldsID="1ff64ffd3766bba46fadb3dcb87147d4" ns2:_="" ns3:_="">
    <xsd:import namespace="95349fc5-c3d8-45f3-8209-c6ae2bdc1e25"/>
    <xsd:import namespace="1dda10d2-c5af-47df-8219-fbe0d567ef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49fc5-c3d8-45f3-8209-c6ae2bdc1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e5013a-73bb-4ee7-9a0a-76dd6df3d69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da10d2-c5af-47df-8219-fbe0d567ef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d31ca6-7305-4afc-9474-9c58b8ddb83d}" ma:internalName="TaxCatchAll" ma:showField="CatchAllData" ma:web="1dda10d2-c5af-47df-8219-fbe0d567ef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da10d2-c5af-47df-8219-fbe0d567efd6" xsi:nil="true"/>
    <lcf76f155ced4ddcb4097134ff3c332f xmlns="95349fc5-c3d8-45f3-8209-c6ae2bdc1e2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3679BB4-9045-4805-AF40-4A912F2D2B55}">
  <ds:schemaRefs>
    <ds:schemaRef ds:uri="http://schemas.microsoft.com/sharepoint/v3/contenttype/forms"/>
  </ds:schemaRefs>
</ds:datastoreItem>
</file>

<file path=customXml/itemProps2.xml><?xml version="1.0" encoding="utf-8"?>
<ds:datastoreItem xmlns:ds="http://schemas.openxmlformats.org/officeDocument/2006/customXml" ds:itemID="{A71665E4-6FD3-4A06-9210-91B88E2F5ABB}"/>
</file>

<file path=customXml/itemProps3.xml><?xml version="1.0" encoding="utf-8"?>
<ds:datastoreItem xmlns:ds="http://schemas.openxmlformats.org/officeDocument/2006/customXml" ds:itemID="{B894DAB3-E91C-4182-8F65-07BF0AF1B55E}"/>
</file>

<file path=docProps/app.xml><?xml version="1.0" encoding="utf-8"?>
<Properties xmlns="http://schemas.openxmlformats.org/officeDocument/2006/extended-properties" xmlns:vt="http://schemas.openxmlformats.org/officeDocument/2006/docPropsVTypes">
  <TotalTime>14</TotalTime>
  <Words>486</Words>
  <Application>Microsoft Macintosh PowerPoint</Application>
  <PresentationFormat>Widescreen</PresentationFormat>
  <Paragraphs>94</Paragraphs>
  <Slides>24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24</vt:i4>
      </vt:variant>
    </vt:vector>
  </HeadingPairs>
  <TitlesOfParts>
    <vt:vector size="31" baseType="lpstr">
      <vt:lpstr>Calibri</vt:lpstr>
      <vt:lpstr>Acumin Pro</vt:lpstr>
      <vt:lpstr>Acumin VF Black</vt:lpstr>
      <vt:lpstr>Looking Flowers Caps</vt:lpstr>
      <vt:lpstr>Degular Display Semibold</vt:lpstr>
      <vt:lpstr>Arial</vt:lpstr>
      <vt:lpstr>Office Theme</vt:lpstr>
      <vt:lpstr>Character 1</vt:lpstr>
      <vt:lpstr>The greatest storyteller who has ever lived  #TEDTalk</vt:lpstr>
      <vt:lpstr>He’d build stuff  with his hands  #DIY #LoftConversion</vt:lpstr>
      <vt:lpstr>Water he turned  into wine  #Vintage</vt:lpstr>
      <vt:lpstr>a. Peter</vt:lpstr>
      <vt:lpstr>Jesus</vt:lpstr>
      <vt:lpstr>Character 2</vt:lpstr>
      <vt:lpstr>Travelled to Bethlehem  at Christmas  #DonkeyRide?</vt:lpstr>
      <vt:lpstr>Good with  farm animals  #OldMacDonald</vt:lpstr>
      <vt:lpstr>Had a surprise visit  #DoAngelsDrinkTea </vt:lpstr>
      <vt:lpstr>a. Mary</vt:lpstr>
      <vt:lpstr>Mary mother</vt:lpstr>
      <vt:lpstr>Character 3</vt:lpstr>
      <vt:lpstr>Sometimes had a  face like thunder  #SonOfThunder</vt:lpstr>
      <vt:lpstr>The disciple  Jesus loved most  (according to himself)!  #YoureSoVainYouProbably ThinkThisSermonIsAboutYou</vt:lpstr>
      <vt:lpstr>A fisherman who was best mates with a carpenter  #TheOneJesusLoved</vt:lpstr>
      <vt:lpstr>a. James</vt:lpstr>
      <vt:lpstr>John  (Zebedee’s boy)</vt:lpstr>
      <vt:lpstr>Character 4</vt:lpstr>
      <vt:lpstr>Keeps on top of  the housework  #HostingAndHoovering</vt:lpstr>
      <vt:lpstr>Did far more dishes  than her sister Mary!  #MaryDidYouKnow TheDishwasherNeedsEmptying</vt:lpstr>
      <vt:lpstr>Saw a dead  man walking  #Lazarus #Brother</vt:lpstr>
      <vt:lpstr>a. Mary</vt:lpstr>
      <vt:lpstr>Martha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Clark</dc:creator>
  <cp:lastModifiedBy>Joshua Mutton</cp:lastModifiedBy>
  <cp:revision>14</cp:revision>
  <dcterms:created xsi:type="dcterms:W3CDTF">2024-03-28T08:18:40Z</dcterms:created>
  <dcterms:modified xsi:type="dcterms:W3CDTF">2024-09-19T11:17:31Z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0x0101009926F7AD6C73804DB2A5E5A391E66CD1</vt:lpwstr>
  </property>
  <property fmtid="{D5CDD505-2E9C-101B-9397-08002B2CF9AE}" pid="3" name="MediaServiceImageTags">
    <vt:lpwstr/>
  </property>
</Properties>
</file>