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</p:sldIdLst>
  <p:sldSz cx="12192000" cy="6858000"/>
  <p:notesSz cx="6858000" cy="9144000"/>
  <p:embeddedFontLst>
    <p:embeddedFont>
      <p:font typeface="Acumin Pro" panose="020B0504020202020204" pitchFamily="34" charset="77"/>
      <p:regular r:id="rId6"/>
      <p:bold r:id="rId7"/>
      <p:italic r:id="rId8"/>
      <p:boldItalic r:id="rId9"/>
    </p:embeddedFont>
    <p:embeddedFont>
      <p:font typeface="Acumin VF Black" panose="020F0502020204030204" pitchFamily="34" charset="0"/>
      <p:regular r:id="rId10"/>
      <p:bold r:id="rId11"/>
      <p:italic r:id="rId12"/>
      <p:boldItalic r:id="rId13"/>
    </p:embeddedFont>
    <p:embeddedFont>
      <p:font typeface="Degular Display Semibold" panose="020F0502020204030204" pitchFamily="34" charset="0"/>
      <p:regular r:id="rId14"/>
      <p:bold r:id="rId15"/>
      <p:italic r:id="rId16"/>
      <p:boldItalic r:id="rId17"/>
    </p:embeddedFont>
    <p:embeddedFont>
      <p:font typeface="Looking Flowers Caps" panose="020F07020304040A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8214" y="1097715"/>
            <a:ext cx="10075572" cy="42473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If you were to build your own </a:t>
            </a:r>
            <a:r>
              <a:rPr lang="en-GB" sz="6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superhero</a:t>
            </a:r>
            <a: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, what would they look like</a:t>
            </a:r>
            <a:r>
              <a:rPr lang="en-GB" sz="6000" b="1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? </a:t>
            </a:r>
            <a:br>
              <a:rPr lang="en-GB" sz="6000" b="1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 superpowers would they have?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MESSIAH 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4B5F98D4-FD42-4B76-B7D6-CFF2F0202734}"/>
</file>

<file path=customXml/itemProps2.xml><?xml version="1.0" encoding="utf-8"?>
<ds:datastoreItem xmlns:ds="http://schemas.openxmlformats.org/officeDocument/2006/customXml" ds:itemID="{729C0298-8D1F-4612-BD0B-B234D37C6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9D306-46A8-4AB0-B2A6-95282127FFB1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Acumin Pro</vt:lpstr>
      <vt:lpstr>Acumin VF Black</vt:lpstr>
      <vt:lpstr>Degular Display Semibold</vt:lpstr>
      <vt:lpstr>Looking Flowers Caps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15</cp:revision>
  <dcterms:created xsi:type="dcterms:W3CDTF">2024-03-28T08:18:40Z</dcterms:created>
  <dcterms:modified xsi:type="dcterms:W3CDTF">2024-09-19T11:35:11Z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