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</p:sldIdLst>
  <p:sldSz cx="12192000" cy="6858000"/>
  <p:notesSz cx="6858000" cy="9144000"/>
  <p:embeddedFontLst>
    <p:embeddedFont>
      <p:font typeface="Acumin Pro" panose="020B0504020202020204" pitchFamily="34" charset="77"/>
      <p:regular r:id="rId6"/>
      <p:bold r:id="rId7"/>
      <p:italic r:id="rId8"/>
      <p:boldItalic r:id="rId9"/>
    </p:embeddedFont>
    <p:embeddedFont>
      <p:font typeface="Acumin VF Black" panose="020F0502020204030204" pitchFamily="34" charset="0"/>
      <p:regular r:id="rId10"/>
      <p:bold r:id="rId11"/>
      <p:italic r:id="rId12"/>
      <p:boldItalic r:id="rId13"/>
    </p:embeddedFont>
    <p:embeddedFont>
      <p:font typeface="Degular Display Semibold" panose="020F0502020204030204" pitchFamily="34" charset="0"/>
      <p:regular r:id="rId14"/>
      <p:bold r:id="rId15"/>
      <p:italic r:id="rId16"/>
      <p:boldItalic r:id="rId17"/>
    </p:embeddedFont>
    <p:embeddedFont>
      <p:font typeface="Looking Flowers Caps" panose="020F07020304040A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22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10.fntdata"/><Relationship Id="rId23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60EC-475D-CF44-E060-A553F6B6D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161234"/>
            <a:ext cx="10363200" cy="535531"/>
          </a:xfrm>
        </p:spPr>
        <p:txBody>
          <a:bodyPr wrap="square" anchor="ctr">
            <a:sp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F39F2-6C74-4ABD-67CE-3F5CDEE5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019"/>
            <a:ext cx="9144000" cy="426207"/>
          </a:xfrm>
        </p:spPr>
        <p:txBody>
          <a:bodyPr anchor="ctr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D5E734-9A9B-7FF1-5CB4-ED8C40FDD0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5209042"/>
            <a:ext cx="9144000" cy="661720"/>
          </a:xfrm>
        </p:spPr>
        <p:txBody>
          <a:bodyPr>
            <a:sp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Looking Flowers Caps" panose="00000500000000000000" pitchFamily="50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89D31F9-C325-CEE1-443F-837D059E78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F8A9DF3E-38F5-C825-8398-0073733656F6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3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6EEF-2F30-96A5-0897-CA753C43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4BB05-3FE2-EEF0-E2B6-968A32F4A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B584A-2512-9218-5BEE-EA97126F6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D525D-C524-F10D-A819-2699BA53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EA703-801D-3C64-5367-3ADC0398D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50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FBFF-13DA-218D-7423-134EBC7B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325AA-883F-8E92-375A-FB9D89DE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0C145-FABC-D9AA-2972-9E1DA3DC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474D9-4AD5-31F4-797B-20A55D21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09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88353-FD96-0EC3-3FBC-FD9DA495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D1909-1461-9273-5012-410A8114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CFBA6-231E-0195-75BB-2770F9A6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58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AB4E-22B9-106A-EFB4-3701DF9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CEB42-E1C5-A735-AB9F-D26C6656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21FFC-BB26-F031-F306-10D2ED2A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B542-8DF0-42BA-AE06-B77E2E879ED7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350-8FAB-AF01-525F-167E8C49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CA90-8AAF-6F73-D61F-2F6B37E0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8291" y="1720842"/>
            <a:ext cx="7675418" cy="3416320"/>
          </a:xfrm>
        </p:spPr>
        <p:txBody>
          <a:bodyPr/>
          <a:lstStyle/>
          <a:p>
            <a:r>
              <a:rPr lang="en-GB" sz="4800" b="1" dirty="0">
                <a:latin typeface="Acumin Pro" panose="020B0804020202020204" pitchFamily="34" charset="0"/>
              </a:rPr>
              <a:t>‘GOD DEMONSTRATES HIS OWN LOVE FOR US IN THIS: WHILE WE WERE STILL SINNERS, CHRIST DIED FOR US.’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046"/>
            <a:ext cx="9144000" cy="776046"/>
          </a:xfrm>
        </p:spPr>
        <p:txBody>
          <a:bodyPr/>
          <a:lstStyle/>
          <a:p>
            <a:pPr lvl="0"/>
            <a:r>
              <a:rPr lang="en-GB" sz="1400" spc="600" noProof="0" dirty="0"/>
              <a:t>CANNONBALL</a:t>
            </a:r>
            <a:endParaRPr lang="en-GB" spc="600" noProof="0" dirty="0"/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verse to rehearse: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5209042"/>
            <a:ext cx="9144000" cy="535531"/>
          </a:xfrm>
        </p:spPr>
        <p:txBody>
          <a:bodyPr/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Romans 5.8 (NIV)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CEC57F-2895-4D7C-479F-3F1A8A95AB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00827" y="6204585"/>
            <a:ext cx="2433100" cy="480131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MESSIAH</a:t>
            </a:r>
          </a:p>
        </p:txBody>
      </p:sp>
    </p:spTree>
    <p:extLst>
      <p:ext uri="{BB962C8B-B14F-4D97-AF65-F5344CB8AC3E}">
        <p14:creationId xmlns:p14="http://schemas.microsoft.com/office/powerpoint/2010/main" val="4193582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F49"/>
      </a:accent1>
      <a:accent2>
        <a:srgbClr val="3A3A3A"/>
      </a:accent2>
      <a:accent3>
        <a:srgbClr val="FF6F49"/>
      </a:accent3>
      <a:accent4>
        <a:srgbClr val="000000"/>
      </a:accent4>
      <a:accent5>
        <a:srgbClr val="3A3A3A"/>
      </a:accent5>
      <a:accent6>
        <a:srgbClr val="FF6F49"/>
      </a:accent6>
      <a:hlink>
        <a:srgbClr val="FF6F49"/>
      </a:hlink>
      <a:folHlink>
        <a:srgbClr val="FF6F49"/>
      </a:folHlink>
    </a:clrScheme>
    <a:fontScheme name="SBOS">
      <a:majorFont>
        <a:latin typeface="Acumin VF Black"/>
        <a:ea typeface=""/>
        <a:cs typeface=""/>
      </a:majorFont>
      <a:minorFont>
        <a:latin typeface="Degular Displa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da10d2-c5af-47df-8219-fbe0d567efd6" xsi:nil="true"/>
    <lcf76f155ced4ddcb4097134ff3c332f xmlns="95349fc5-c3d8-45f3-8209-c6ae2bdc1e25">
      <Terms xmlns="http://schemas.microsoft.com/office/infopath/2007/PartnerControls"/>
    </lcf76f155ced4ddcb4097134ff3c332f>
    <SharedWithUsers xmlns="1dda10d2-c5af-47df-8219-fbe0d567efd6">
      <UserInfo>
        <DisplayName/>
        <AccountId xsi:nil="true"/>
        <AccountType/>
      </UserInfo>
    </SharedWithUsers>
    <MediaLengthInSeconds xmlns="95349fc5-c3d8-45f3-8209-c6ae2bdc1e2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6F7AD6C73804DB2A5E5A391E66CD1" ma:contentTypeVersion="18" ma:contentTypeDescription="Create a new document." ma:contentTypeScope="" ma:versionID="752e313ad765e99e6fc7e8b4c1f11eea">
  <xsd:schema xmlns:xsd="http://www.w3.org/2001/XMLSchema" xmlns:xs="http://www.w3.org/2001/XMLSchema" xmlns:p="http://schemas.microsoft.com/office/2006/metadata/properties" xmlns:ns2="95349fc5-c3d8-45f3-8209-c6ae2bdc1e25" xmlns:ns3="1dda10d2-c5af-47df-8219-fbe0d567efd6" targetNamespace="http://schemas.microsoft.com/office/2006/metadata/properties" ma:root="true" ma:fieldsID="1ff64ffd3766bba46fadb3dcb87147d4" ns2:_="" ns3:_="">
    <xsd:import namespace="95349fc5-c3d8-45f3-8209-c6ae2bdc1e25"/>
    <xsd:import namespace="1dda10d2-c5af-47df-8219-fbe0d567e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49fc5-c3d8-45f3-8209-c6ae2bdc1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e5013a-73bb-4ee7-9a0a-76dd6df3d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10d2-c5af-47df-8219-fbe0d567e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d31ca6-7305-4afc-9474-9c58b8ddb83d}" ma:internalName="TaxCatchAll" ma:showField="CatchAllData" ma:web="1dda10d2-c5af-47df-8219-fbe0d567e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83699B-C09E-4D32-993C-2B19DB12F6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DD1E7A-6B5F-44D7-93AA-9907BEC0E508}">
  <ds:schemaRefs>
    <ds:schemaRef ds:uri="http://schemas.microsoft.com/office/2006/metadata/properties"/>
    <ds:schemaRef ds:uri="http://schemas.microsoft.com/office/infopath/2007/PartnerControls"/>
    <ds:schemaRef ds:uri="1dda10d2-c5af-47df-8219-fbe0d567efd6"/>
    <ds:schemaRef ds:uri="95349fc5-c3d8-45f3-8209-c6ae2bdc1e25"/>
  </ds:schemaRefs>
</ds:datastoreItem>
</file>

<file path=customXml/itemProps3.xml><?xml version="1.0" encoding="utf-8"?>
<ds:datastoreItem xmlns:ds="http://schemas.openxmlformats.org/officeDocument/2006/customXml" ds:itemID="{51D0C863-6DB6-4ABB-83BA-B06F520B7219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</Words>
  <Application>Microsoft Macintosh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Acumin Pro</vt:lpstr>
      <vt:lpstr>Acumin VF Black</vt:lpstr>
      <vt:lpstr>Degular Display Semibold</vt:lpstr>
      <vt:lpstr>Looking Flowers Caps</vt:lpstr>
      <vt:lpstr>Arial</vt:lpstr>
      <vt:lpstr>Office Theme</vt:lpstr>
      <vt:lpstr>‘GOD DEMONSTRATES HIS OWN LOVE FOR US IN THIS: WHILE WE WERE STILL SINNERS, CHRIST DIED FOR US.’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Clark</dc:creator>
  <cp:lastModifiedBy>Joshua Mutton</cp:lastModifiedBy>
  <cp:revision>13</cp:revision>
  <dcterms:created xsi:type="dcterms:W3CDTF">2024-03-28T08:18:40Z</dcterms:created>
  <dcterms:modified xsi:type="dcterms:W3CDTF">2024-09-19T11:19:40Z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0x0101009926F7AD6C73804DB2A5E5A391E66CD1</vt:lpwstr>
  </property>
  <property fmtid="{D5CDD505-2E9C-101B-9397-08002B2CF9AE}" pid="3" name="Order">
    <vt:r8>744700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