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  <p:sldId id="266" r:id="rId10"/>
  </p:sldIdLst>
  <p:sldSz cx="12192000" cy="6858000"/>
  <p:notesSz cx="6858000" cy="9144000"/>
  <p:embeddedFontLst>
    <p:embeddedFont>
      <p:font typeface="Acumin Pro" panose="020B0504020202020204" pitchFamily="34" charset="77"/>
      <p:regular r:id="rId11"/>
      <p:bold r:id="rId12"/>
      <p:italic r:id="rId13"/>
      <p:boldItalic r:id="rId14"/>
    </p:embeddedFont>
    <p:embeddedFont>
      <p:font typeface="Acumin VF Black" panose="020F0502020204030204" pitchFamily="34" charset="0"/>
      <p:regular r:id="rId15"/>
      <p:bold r:id="rId16"/>
      <p:italic r:id="rId17"/>
      <p:boldItalic r:id="rId18"/>
    </p:embeddedFont>
    <p:embeddedFont>
      <p:font typeface="Degular Display Semibold" panose="020F0502020204030204" pitchFamily="34" charset="0"/>
      <p:regular r:id="rId19"/>
      <p:bold r:id="rId20"/>
      <p:italic r:id="rId21"/>
      <p:boldItalic r:id="rId22"/>
    </p:embeddedFont>
    <p:embeddedFont>
      <p:font typeface="Looking Flowers Caps" panose="020F07020304040A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81B23-1435-3F4E-B7A6-E210190FA46B}" v="6" dt="2024-09-20T11:07:45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617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utton" userId="564c8b7b-5581-44bf-ad7a-034f89247b82" providerId="ADAL" clId="{1DE81B23-1435-3F4E-B7A6-E210190FA46B}"/>
    <pc:docChg chg="modSld">
      <pc:chgData name="Joshua Mutton" userId="564c8b7b-5581-44bf-ad7a-034f89247b82" providerId="ADAL" clId="{1DE81B23-1435-3F4E-B7A6-E210190FA46B}" dt="2024-09-20T11:07:45.328" v="17"/>
      <pc:docMkLst>
        <pc:docMk/>
      </pc:docMkLst>
      <pc:sldChg chg="modSp mod">
        <pc:chgData name="Joshua Mutton" userId="564c8b7b-5581-44bf-ad7a-034f89247b82" providerId="ADAL" clId="{1DE81B23-1435-3F4E-B7A6-E210190FA46B}" dt="2024-09-20T11:06:33.759" v="2" actId="6559"/>
        <pc:sldMkLst>
          <pc:docMk/>
          <pc:sldMk cId="4193582278" sldId="256"/>
        </pc:sldMkLst>
        <pc:spChg chg="mod">
          <ac:chgData name="Joshua Mutton" userId="564c8b7b-5581-44bf-ad7a-034f89247b82" providerId="ADAL" clId="{1DE81B23-1435-3F4E-B7A6-E210190FA46B}" dt="2024-09-20T11:06:33.759" v="2" actId="6559"/>
          <ac:spMkLst>
            <pc:docMk/>
            <pc:sldMk cId="4193582278" sldId="256"/>
            <ac:spMk id="5" creationId="{1DB9CC85-4319-8EF4-00D1-F5FA3867FC82}"/>
          </ac:spMkLst>
        </pc:spChg>
      </pc:sldChg>
      <pc:sldChg chg="modSp mod">
        <pc:chgData name="Joshua Mutton" userId="564c8b7b-5581-44bf-ad7a-034f89247b82" providerId="ADAL" clId="{1DE81B23-1435-3F4E-B7A6-E210190FA46B}" dt="2024-09-20T11:06:46.373" v="5" actId="6559"/>
        <pc:sldMkLst>
          <pc:docMk/>
          <pc:sldMk cId="1040690321" sldId="258"/>
        </pc:sldMkLst>
        <pc:spChg chg="mod">
          <ac:chgData name="Joshua Mutton" userId="564c8b7b-5581-44bf-ad7a-034f89247b82" providerId="ADAL" clId="{1DE81B23-1435-3F4E-B7A6-E210190FA46B}" dt="2024-09-20T11:06:46.373" v="5" actId="6559"/>
          <ac:spMkLst>
            <pc:docMk/>
            <pc:sldMk cId="1040690321" sldId="258"/>
            <ac:spMk id="5" creationId="{1DB9CC85-4319-8EF4-00D1-F5FA3867FC82}"/>
          </ac:spMkLst>
        </pc:spChg>
      </pc:sldChg>
      <pc:sldChg chg="modSp mod">
        <pc:chgData name="Joshua Mutton" userId="564c8b7b-5581-44bf-ad7a-034f89247b82" providerId="ADAL" clId="{1DE81B23-1435-3F4E-B7A6-E210190FA46B}" dt="2024-09-20T11:06:58.347" v="8" actId="6559"/>
        <pc:sldMkLst>
          <pc:docMk/>
          <pc:sldMk cId="3130535619" sldId="260"/>
        </pc:sldMkLst>
        <pc:spChg chg="mod">
          <ac:chgData name="Joshua Mutton" userId="564c8b7b-5581-44bf-ad7a-034f89247b82" providerId="ADAL" clId="{1DE81B23-1435-3F4E-B7A6-E210190FA46B}" dt="2024-09-20T11:06:58.347" v="8" actId="6559"/>
          <ac:spMkLst>
            <pc:docMk/>
            <pc:sldMk cId="3130535619" sldId="260"/>
            <ac:spMk id="5" creationId="{1DB9CC85-4319-8EF4-00D1-F5FA3867FC82}"/>
          </ac:spMkLst>
        </pc:spChg>
      </pc:sldChg>
      <pc:sldChg chg="modSp mod">
        <pc:chgData name="Joshua Mutton" userId="564c8b7b-5581-44bf-ad7a-034f89247b82" providerId="ADAL" clId="{1DE81B23-1435-3F4E-B7A6-E210190FA46B}" dt="2024-09-20T11:07:07.285" v="11" actId="6559"/>
        <pc:sldMkLst>
          <pc:docMk/>
          <pc:sldMk cId="770254115" sldId="262"/>
        </pc:sldMkLst>
        <pc:spChg chg="mod">
          <ac:chgData name="Joshua Mutton" userId="564c8b7b-5581-44bf-ad7a-034f89247b82" providerId="ADAL" clId="{1DE81B23-1435-3F4E-B7A6-E210190FA46B}" dt="2024-09-20T11:07:07.285" v="11" actId="6559"/>
          <ac:spMkLst>
            <pc:docMk/>
            <pc:sldMk cId="770254115" sldId="262"/>
            <ac:spMk id="5" creationId="{1DB9CC85-4319-8EF4-00D1-F5FA3867FC82}"/>
          </ac:spMkLst>
        </pc:spChg>
      </pc:sldChg>
      <pc:sldChg chg="modSp mod">
        <pc:chgData name="Joshua Mutton" userId="564c8b7b-5581-44bf-ad7a-034f89247b82" providerId="ADAL" clId="{1DE81B23-1435-3F4E-B7A6-E210190FA46B}" dt="2024-09-20T11:07:16.391" v="14" actId="6559"/>
        <pc:sldMkLst>
          <pc:docMk/>
          <pc:sldMk cId="1933400888" sldId="264"/>
        </pc:sldMkLst>
        <pc:spChg chg="mod">
          <ac:chgData name="Joshua Mutton" userId="564c8b7b-5581-44bf-ad7a-034f89247b82" providerId="ADAL" clId="{1DE81B23-1435-3F4E-B7A6-E210190FA46B}" dt="2024-09-20T11:07:16.391" v="14" actId="6559"/>
          <ac:spMkLst>
            <pc:docMk/>
            <pc:sldMk cId="1933400888" sldId="264"/>
            <ac:spMk id="5" creationId="{1DB9CC85-4319-8EF4-00D1-F5FA3867FC82}"/>
          </ac:spMkLst>
        </pc:spChg>
      </pc:sldChg>
      <pc:sldChg chg="modSp mod">
        <pc:chgData name="Joshua Mutton" userId="564c8b7b-5581-44bf-ad7a-034f89247b82" providerId="ADAL" clId="{1DE81B23-1435-3F4E-B7A6-E210190FA46B}" dt="2024-09-20T11:07:45.328" v="17"/>
        <pc:sldMkLst>
          <pc:docMk/>
          <pc:sldMk cId="1627668694" sldId="266"/>
        </pc:sldMkLst>
        <pc:spChg chg="mod">
          <ac:chgData name="Joshua Mutton" userId="564c8b7b-5581-44bf-ad7a-034f89247b82" providerId="ADAL" clId="{1DE81B23-1435-3F4E-B7A6-E210190FA46B}" dt="2024-09-20T11:07:45.328" v="17"/>
          <ac:spMkLst>
            <pc:docMk/>
            <pc:sldMk cId="1627668694" sldId="266"/>
            <ac:spMk id="5" creationId="{1DB9CC85-4319-8EF4-00D1-F5FA3867FC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RISEN JESUS APPEARANCES 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F05F-7855-0EDE-B196-92872F11F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26DFC-F69F-545A-5C26-D6E0ECF08BE3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8">
            <a:extLst>
              <a:ext uri="{FF2B5EF4-FFF2-40B4-BE49-F238E27FC236}">
                <a16:creationId xmlns:a16="http://schemas.microsoft.com/office/drawing/2014/main" id="{C98AEAE3-AFCA-E066-32EC-3E80077A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HOLY SPIRIT SHOWS UP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06412-3FD3-A464-C499-4891E0B96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F4561B-BCE6-0560-FE83-D60E2AAC66DD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011EC906-C368-E667-2CA5-53CE1A9C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CHURCH PERSECUTED AND SCATTERS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DAF3C-CFFF-FBBE-CF9C-BA56AA6FF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637C16-BA7F-457F-0EFA-A75C33233B41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74C38060-F941-626C-36D4-BD699C0A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ROAD TO DAMASCUS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F72B9D-E8C9-9E21-F5C1-C82C33DCD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2074D5-5133-69F1-0D6E-52BDB95A8B57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5ECFF1A2-BC43-3BC9-CC07-49AB91F9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PAUL TAKES GOOD NEWS OF JESUS ON TOUR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9BCD3-A236-D4CE-20FE-98C234FAA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2222C-F453-7C88-E619-8D903548658A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95499B94-F515-E058-9853-B99835ACB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THIS IS WHERE WE JOIN THE STORY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8C664-EC79-3A6C-001A-7A4A9EE028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SPIRIT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9760E2-CC06-53C8-D2D6-5BF86536D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D78306-6986-BD52-5E41-B69684C0716C}"/>
              </a:ext>
            </a:extLst>
          </p:cNvPr>
          <p:cNvSpPr/>
          <p:nvPr/>
        </p:nvSpPr>
        <p:spPr>
          <a:xfrm>
            <a:off x="109470" y="5969358"/>
            <a:ext cx="1255691" cy="23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63B0CB42-A526-6DA0-0C5D-0C899B9B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" y="5054958"/>
            <a:ext cx="928395" cy="1386790"/>
          </a:xfrm>
          <a:custGeom>
            <a:avLst/>
            <a:gdLst>
              <a:gd name="connsiteX0" fmla="*/ 257 w 2093098"/>
              <a:gd name="connsiteY0" fmla="*/ 293 h 3126566"/>
              <a:gd name="connsiteX1" fmla="*/ 2093355 w 2093098"/>
              <a:gd name="connsiteY1" fmla="*/ 293 h 3126566"/>
              <a:gd name="connsiteX2" fmla="*/ 2093355 w 2093098"/>
              <a:gd name="connsiteY2" fmla="*/ 3126860 h 3126566"/>
              <a:gd name="connsiteX3" fmla="*/ 257 w 2093098"/>
              <a:gd name="connsiteY3" fmla="*/ 3126860 h 31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098" h="3126566">
                <a:moveTo>
                  <a:pt x="257" y="293"/>
                </a:moveTo>
                <a:lnTo>
                  <a:pt x="2093355" y="293"/>
                </a:lnTo>
                <a:lnTo>
                  <a:pt x="2093355" y="3126860"/>
                </a:lnTo>
                <a:lnTo>
                  <a:pt x="257" y="3126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698299-BE07-4A6E-8FA2-CCF174AF6A5A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1dda10d2-c5af-47df-8219-fbe0d567efd6"/>
    <ds:schemaRef ds:uri="95349fc5-c3d8-45f3-8209-c6ae2bdc1e2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309C09-6986-475A-87F8-F4179FE14F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9CD25-7DEF-44FC-A683-A77869C50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49fc5-c3d8-45f3-8209-c6ae2bdc1e25"/>
    <ds:schemaRef ds:uri="1dda10d2-c5af-47df-8219-fbe0d567e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Acumin VF Black</vt:lpstr>
      <vt:lpstr>Acumin Pro</vt:lpstr>
      <vt:lpstr>Degular Display Semibold</vt:lpstr>
      <vt:lpstr>Looking Flowers Caps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Joshua Mutton</cp:lastModifiedBy>
  <cp:revision>12</cp:revision>
  <dcterms:created xsi:type="dcterms:W3CDTF">2024-03-28T08:18:40Z</dcterms:created>
  <dcterms:modified xsi:type="dcterms:W3CDTF">2024-09-20T11:07:49Z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MediaServiceImageTags">
    <vt:lpwstr/>
  </property>
</Properties>
</file>