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72" r:id="rId6"/>
    <p:sldId id="262" r:id="rId7"/>
    <p:sldId id="263" r:id="rId8"/>
    <p:sldId id="264" r:id="rId9"/>
    <p:sldId id="287" r:id="rId10"/>
    <p:sldId id="275" r:id="rId11"/>
    <p:sldId id="277" r:id="rId12"/>
    <p:sldId id="278" r:id="rId13"/>
    <p:sldId id="279" r:id="rId14"/>
    <p:sldId id="289" r:id="rId15"/>
    <p:sldId id="292" r:id="rId16"/>
    <p:sldId id="276" r:id="rId17"/>
    <p:sldId id="282" r:id="rId18"/>
    <p:sldId id="283" r:id="rId19"/>
    <p:sldId id="284" r:id="rId20"/>
    <p:sldId id="290" r:id="rId21"/>
    <p:sldId id="293" r:id="rId22"/>
    <p:sldId id="294" r:id="rId23"/>
    <p:sldId id="295" r:id="rId24"/>
    <p:sldId id="296" r:id="rId25"/>
    <p:sldId id="297" r:id="rId26"/>
    <p:sldId id="298" r:id="rId27"/>
    <p:sldId id="299" r:id="rId28"/>
  </p:sldIdLst>
  <p:sldSz cx="12192000" cy="6858000"/>
  <p:notesSz cx="6858000" cy="9144000"/>
  <p:embeddedFontLst>
    <p:embeddedFont>
      <p:font typeface="Acumin Pro" panose="020B0504020202020204" pitchFamily="34" charset="77"/>
      <p:regular r:id="rId29"/>
      <p:bold r:id="rId30"/>
      <p:italic r:id="rId31"/>
      <p:boldItalic r:id="rId32"/>
    </p:embeddedFont>
    <p:embeddedFont>
      <p:font typeface="Acumin VF Black" panose="020F0502020204030204" pitchFamily="34" charset="0"/>
      <p:regular r:id="rId33"/>
      <p:bold r:id="rId34"/>
      <p:italic r:id="rId35"/>
      <p:boldItalic r:id="rId36"/>
    </p:embeddedFont>
    <p:embeddedFont>
      <p:font typeface="Degular Display Semibold" panose="020F0502020204030204" pitchFamily="34" charset="0"/>
      <p:regular r:id="rId37"/>
      <p:bold r:id="rId38"/>
      <p:italic r:id="rId39"/>
      <p:boldItalic r:id="rId40"/>
    </p:embeddedFont>
    <p:embeddedFont>
      <p:font typeface="Looking Flowers Caps" panose="020F07020304040A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showGuides="1">
      <p:cViewPr varScale="1">
        <p:scale>
          <a:sx n="115" d="100"/>
          <a:sy n="115" d="100"/>
        </p:scale>
        <p:origin x="224"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60EC-475D-CF44-E060-A553F6B6DDD7}"/>
              </a:ext>
            </a:extLst>
          </p:cNvPr>
          <p:cNvSpPr>
            <a:spLocks noGrp="1"/>
          </p:cNvSpPr>
          <p:nvPr>
            <p:ph type="ctrTitle"/>
          </p:nvPr>
        </p:nvSpPr>
        <p:spPr>
          <a:xfrm>
            <a:off x="1379220" y="2551837"/>
            <a:ext cx="9433560" cy="1754326"/>
          </a:xfrm>
        </p:spPr>
        <p:txBody>
          <a:bodyPr wrap="square" anchor="ctr">
            <a:spAutoFit/>
          </a:bodyPr>
          <a:lstStyle>
            <a:lvl1pPr algn="ctr">
              <a:defRPr sz="6000" b="1">
                <a:solidFill>
                  <a:schemeClr val="bg1"/>
                </a:solidFill>
                <a:latin typeface="Acumin Pro" panose="020B08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FF8F39F2-6C74-4ABD-67CE-3F5CDEE574A8}"/>
              </a:ext>
            </a:extLst>
          </p:cNvPr>
          <p:cNvSpPr>
            <a:spLocks noGrp="1"/>
          </p:cNvSpPr>
          <p:nvPr>
            <p:ph type="subTitle" idx="1"/>
          </p:nvPr>
        </p:nvSpPr>
        <p:spPr>
          <a:xfrm>
            <a:off x="1524000" y="1044202"/>
            <a:ext cx="9144000" cy="426207"/>
          </a:xfrm>
        </p:spPr>
        <p:txBody>
          <a:bodyPr anchor="ctr">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Text Placeholder 8">
            <a:extLst>
              <a:ext uri="{FF2B5EF4-FFF2-40B4-BE49-F238E27FC236}">
                <a16:creationId xmlns:a16="http://schemas.microsoft.com/office/drawing/2014/main" id="{DF8E2CDF-4578-C565-8BC6-A9D2079075FF}"/>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5" name="Graphic 3">
            <a:extLst>
              <a:ext uri="{FF2B5EF4-FFF2-40B4-BE49-F238E27FC236}">
                <a16:creationId xmlns:a16="http://schemas.microsoft.com/office/drawing/2014/main" id="{92D59747-EEB3-E9DE-ADB1-0A8B5A131D5E}"/>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23793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EEF-2F30-96A5-0897-CA753C43A3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94BB05-3FE2-EEF0-E2B6-968A32F4A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8">
            <a:extLst>
              <a:ext uri="{FF2B5EF4-FFF2-40B4-BE49-F238E27FC236}">
                <a16:creationId xmlns:a16="http://schemas.microsoft.com/office/drawing/2014/main" id="{B6C08CC1-1D40-6943-329F-A9A9CEB6F46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accent1"/>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8" name="Graphic 3">
            <a:extLst>
              <a:ext uri="{FF2B5EF4-FFF2-40B4-BE49-F238E27FC236}">
                <a16:creationId xmlns:a16="http://schemas.microsoft.com/office/drawing/2014/main" id="{EF3F9DF3-8037-0BDD-B282-53226D3B20DA}"/>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solidFill>
                <a:schemeClr val="accent1"/>
              </a:solidFill>
            </a:endParaRPr>
          </a:p>
        </p:txBody>
      </p:sp>
    </p:spTree>
    <p:extLst>
      <p:ext uri="{BB962C8B-B14F-4D97-AF65-F5344CB8AC3E}">
        <p14:creationId xmlns:p14="http://schemas.microsoft.com/office/powerpoint/2010/main" val="29185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FBFF-13DA-218D-7423-134EBC7BDD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B325AA-883F-8E92-375A-FB9D89DEAFE2}"/>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4" name="Footer Placeholder 3">
            <a:extLst>
              <a:ext uri="{FF2B5EF4-FFF2-40B4-BE49-F238E27FC236}">
                <a16:creationId xmlns:a16="http://schemas.microsoft.com/office/drawing/2014/main" id="{A7D0C145-FABC-D9AA-2972-9E1DA3DC5D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474D9-4AD5-31F4-797B-20A55D215924}"/>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606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88353-FD96-0EC3-3FBC-FD9DA4959AB3}"/>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3" name="Footer Placeholder 2">
            <a:extLst>
              <a:ext uri="{FF2B5EF4-FFF2-40B4-BE49-F238E27FC236}">
                <a16:creationId xmlns:a16="http://schemas.microsoft.com/office/drawing/2014/main" id="{BDBD1909-1461-9273-5012-410A811418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FCFBA6-231E-0195-75BB-2770F9A6130E}"/>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163858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AB4E-22B9-106A-EFB4-3701DF9CF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6CEB42-E1C5-A735-AB9F-D26C66567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21FFC-BB26-F031-F306-10D2ED2A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8EB542-8DF0-42BA-AE06-B77E2E879ED7}" type="datetimeFigureOut">
              <a:rPr lang="en-GB" smtClean="0"/>
              <a:t>19/09/2024</a:t>
            </a:fld>
            <a:endParaRPr lang="en-GB"/>
          </a:p>
        </p:txBody>
      </p:sp>
      <p:sp>
        <p:nvSpPr>
          <p:cNvPr id="5" name="Footer Placeholder 4">
            <a:extLst>
              <a:ext uri="{FF2B5EF4-FFF2-40B4-BE49-F238E27FC236}">
                <a16:creationId xmlns:a16="http://schemas.microsoft.com/office/drawing/2014/main" id="{7145F350-8FAB-AF01-525F-167E8C49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76CA90-8AAF-6F73-D61F-2F6B37E01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686E30-3526-42BD-93D5-D4E153FF6C1F}" type="slidenum">
              <a:rPr lang="en-GB" smtClean="0"/>
              <a:t>‹#›</a:t>
            </a:fld>
            <a:endParaRPr lang="en-GB"/>
          </a:p>
        </p:txBody>
      </p:sp>
    </p:spTree>
    <p:extLst>
      <p:ext uri="{BB962C8B-B14F-4D97-AF65-F5344CB8AC3E}">
        <p14:creationId xmlns:p14="http://schemas.microsoft.com/office/powerpoint/2010/main" val="10633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1</a:t>
            </a:r>
          </a:p>
        </p:txBody>
      </p:sp>
      <p:sp>
        <p:nvSpPr>
          <p:cNvPr id="10" name="Text Placeholder 5">
            <a:extLst>
              <a:ext uri="{FF2B5EF4-FFF2-40B4-BE49-F238E27FC236}">
                <a16:creationId xmlns:a16="http://schemas.microsoft.com/office/drawing/2014/main" id="{0A94FB49-3698-7A0F-5C46-F8F4CD683A8A}"/>
              </a:ext>
            </a:extLst>
          </p:cNvPr>
          <p:cNvSpPr>
            <a:spLocks noGrp="1"/>
          </p:cNvSpPr>
          <p:nvPr>
            <p:ph type="body" sz="quarter" idx="4294967295"/>
          </p:nvPr>
        </p:nvSpPr>
        <p:spPr>
          <a:xfrm>
            <a:off x="970637" y="1522895"/>
            <a:ext cx="9144000" cy="661720"/>
          </a:xfrm>
        </p:spPr>
        <p:txBody>
          <a:bodyPr/>
          <a:lstStyle/>
          <a:p>
            <a:pPr marL="0" indent="0" algn="l">
              <a:buNone/>
            </a:pPr>
            <a:r>
              <a:rPr lang="en-GB" sz="4000" spc="600" dirty="0">
                <a:solidFill>
                  <a:schemeClr val="tx1"/>
                </a:solidFill>
                <a:latin typeface="Calibri" panose="020F0502020204030204" pitchFamily="34" charset="0"/>
                <a:cs typeface="Calibri" panose="020F0502020204030204" pitchFamily="34" charset="0"/>
              </a:rPr>
              <a:t>BEAT 5 SPIRIT</a:t>
            </a:r>
          </a:p>
        </p:txBody>
      </p:sp>
      <p:pic>
        <p:nvPicPr>
          <p:cNvPr id="2" name="Graphic 8">
            <a:extLst>
              <a:ext uri="{FF2B5EF4-FFF2-40B4-BE49-F238E27FC236}">
                <a16:creationId xmlns:a16="http://schemas.microsoft.com/office/drawing/2014/main" id="{77F845D2-1922-2CE5-F69A-7B1F71B6A61A}"/>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419358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551838"/>
            <a:ext cx="9432925" cy="1754326"/>
          </a:xfrm>
        </p:spPr>
        <p:txBody>
          <a:bodyPr/>
          <a:lstStyle/>
          <a:p>
            <a:r>
              <a:rPr lang="en-GB" sz="6000" dirty="0"/>
              <a:t>Loved a camping holiday </a:t>
            </a:r>
            <a:br>
              <a:rPr lang="en-GB" dirty="0"/>
            </a:br>
            <a:r>
              <a:rPr lang="en-GB" b="0" dirty="0">
                <a:latin typeface="Calibri" panose="020F0502020204030204" pitchFamily="34" charset="0"/>
                <a:cs typeface="Calibri" panose="020F0502020204030204" pitchFamily="34" charset="0"/>
              </a:rPr>
              <a:t>#Tentmaker</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33220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2"/>
            <a:ext cx="5254359"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Peter</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Paul</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494771" y="2431326"/>
            <a:ext cx="4228866" cy="861005"/>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504020202020204" pitchFamily="34" charset="77"/>
              </a:rPr>
              <a:t>c. Andrew</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494771"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John</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Graphic 3">
            <a:extLst>
              <a:ext uri="{FF2B5EF4-FFF2-40B4-BE49-F238E27FC236}">
                <a16:creationId xmlns:a16="http://schemas.microsoft.com/office/drawing/2014/main" id="{0C422C43-77D4-A14F-4FF6-D39FDA7F27A3}"/>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13BB8AF1-5B63-6D41-5EBF-03D0381BF3DC}"/>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SPIRIT</a:t>
            </a:r>
          </a:p>
        </p:txBody>
      </p:sp>
      <p:pic>
        <p:nvPicPr>
          <p:cNvPr id="10" name="Graphic 7">
            <a:extLst>
              <a:ext uri="{FF2B5EF4-FFF2-40B4-BE49-F238E27FC236}">
                <a16:creationId xmlns:a16="http://schemas.microsoft.com/office/drawing/2014/main" id="{794F1DC7-2530-9999-5380-A890B044F845}"/>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16174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3199182"/>
            <a:ext cx="5632173" cy="1311128"/>
          </a:xfrm>
        </p:spPr>
        <p:txBody>
          <a:bodyPr/>
          <a:lstStyle/>
          <a:p>
            <a:pPr algn="l"/>
            <a:r>
              <a:rPr lang="en-GB" sz="8800" b="1" dirty="0">
                <a:solidFill>
                  <a:schemeClr val="accent1"/>
                </a:solidFill>
                <a:latin typeface="Acumin Pro" panose="020B0804020202020204" pitchFamily="34" charset="0"/>
              </a:rPr>
              <a:t>Paul</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D07C6075-44B8-E132-ED3F-A5BFF978CC46}"/>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4D4061F5-3E72-CC02-6F20-05AA6865071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SPIRIT</a:t>
            </a:r>
          </a:p>
        </p:txBody>
      </p:sp>
      <p:grpSp>
        <p:nvGrpSpPr>
          <p:cNvPr id="6" name="Group 5">
            <a:extLst>
              <a:ext uri="{FF2B5EF4-FFF2-40B4-BE49-F238E27FC236}">
                <a16:creationId xmlns:a16="http://schemas.microsoft.com/office/drawing/2014/main" id="{8D50E84D-5EE4-4FA2-EEC0-79DAD695A4C9}"/>
              </a:ext>
            </a:extLst>
          </p:cNvPr>
          <p:cNvGrpSpPr/>
          <p:nvPr/>
        </p:nvGrpSpPr>
        <p:grpSpPr>
          <a:xfrm>
            <a:off x="6203741" y="502089"/>
            <a:ext cx="5108314" cy="5103488"/>
            <a:chOff x="428761" y="1406772"/>
            <a:chExt cx="5510286" cy="5505080"/>
          </a:xfrm>
        </p:grpSpPr>
        <p:pic>
          <p:nvPicPr>
            <p:cNvPr id="7" name="Picture 6" descr="A black circle with dots in the middle&#10;&#10;Description automatically generated">
              <a:extLst>
                <a:ext uri="{FF2B5EF4-FFF2-40B4-BE49-F238E27FC236}">
                  <a16:creationId xmlns:a16="http://schemas.microsoft.com/office/drawing/2014/main" id="{F0E5BF50-7BB7-A9C3-7BCC-3FFA4506D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61" y="1406772"/>
              <a:ext cx="5510286" cy="5505080"/>
            </a:xfrm>
            <a:prstGeom prst="rect">
              <a:avLst/>
            </a:prstGeom>
          </p:spPr>
        </p:pic>
        <p:sp>
          <p:nvSpPr>
            <p:cNvPr id="8" name="Text Placeholder 5">
              <a:extLst>
                <a:ext uri="{FF2B5EF4-FFF2-40B4-BE49-F238E27FC236}">
                  <a16:creationId xmlns:a16="http://schemas.microsoft.com/office/drawing/2014/main" id="{FE67C4E7-A902-97BB-7D2F-6B8B63302D50}"/>
                </a:ext>
              </a:extLst>
            </p:cNvPr>
            <p:cNvSpPr txBox="1">
              <a:spLocks/>
            </p:cNvSpPr>
            <p:nvPr/>
          </p:nvSpPr>
          <p:spPr>
            <a:xfrm>
              <a:off x="1291074" y="5615220"/>
              <a:ext cx="3785654" cy="51791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#PenPalPaul</a:t>
              </a:r>
            </a:p>
          </p:txBody>
        </p:sp>
        <p:sp>
          <p:nvSpPr>
            <p:cNvPr id="9" name="Title 3">
              <a:extLst>
                <a:ext uri="{FF2B5EF4-FFF2-40B4-BE49-F238E27FC236}">
                  <a16:creationId xmlns:a16="http://schemas.microsoft.com/office/drawing/2014/main" id="{0DA91BF1-A9C5-6388-CAE8-A2398C5D9D43}"/>
                </a:ext>
              </a:extLst>
            </p:cNvPr>
            <p:cNvSpPr txBox="1">
              <a:spLocks/>
            </p:cNvSpPr>
            <p:nvPr/>
          </p:nvSpPr>
          <p:spPr>
            <a:xfrm>
              <a:off x="995682" y="3009087"/>
              <a:ext cx="4376447" cy="2489965"/>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dirty="0">
                  <a:solidFill>
                    <a:schemeClr val="tx2"/>
                  </a:solidFill>
                  <a:latin typeface="Calibri" panose="020F0502020204030204" pitchFamily="34" charset="0"/>
                  <a:cs typeface="Calibri" panose="020F0502020204030204" pitchFamily="34" charset="0"/>
                </a:rPr>
                <a:t>Most Bible nerds believe Paul wrote at least seven letters in the Bible, (some say it was thirteen).</a:t>
              </a:r>
              <a:endParaRPr lang="en-GB" sz="5400" dirty="0">
                <a:solidFill>
                  <a:schemeClr val="tx2"/>
                </a:solidFill>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B604B74F-A76F-C7EF-D10D-AA55F36155DB}"/>
                </a:ext>
              </a:extLst>
            </p:cNvPr>
            <p:cNvSpPr txBox="1">
              <a:spLocks/>
            </p:cNvSpPr>
            <p:nvPr/>
          </p:nvSpPr>
          <p:spPr>
            <a:xfrm>
              <a:off x="1521391" y="2209972"/>
              <a:ext cx="3325023" cy="51791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spTree>
    <p:extLst>
      <p:ext uri="{BB962C8B-B14F-4D97-AF65-F5344CB8AC3E}">
        <p14:creationId xmlns:p14="http://schemas.microsoft.com/office/powerpoint/2010/main" val="15439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3</a:t>
            </a:r>
          </a:p>
        </p:txBody>
      </p:sp>
      <p:sp>
        <p:nvSpPr>
          <p:cNvPr id="2" name="Text Placeholder 5">
            <a:extLst>
              <a:ext uri="{FF2B5EF4-FFF2-40B4-BE49-F238E27FC236}">
                <a16:creationId xmlns:a16="http://schemas.microsoft.com/office/drawing/2014/main" id="{19E9F3BC-FBF6-4C19-8C36-1F2A8D688EF5}"/>
              </a:ext>
            </a:extLst>
          </p:cNvPr>
          <p:cNvSpPr txBox="1">
            <a:spLocks/>
          </p:cNvSpPr>
          <p:nvPr/>
        </p:nvSpPr>
        <p:spPr>
          <a:xfrm>
            <a:off x="970637" y="1522895"/>
            <a:ext cx="9144000" cy="66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spc="600" dirty="0">
                <a:latin typeface="Calibri" panose="020F0502020204030204" pitchFamily="34" charset="0"/>
                <a:cs typeface="Calibri" panose="020F0502020204030204" pitchFamily="34" charset="0"/>
              </a:rPr>
              <a:t>BEAT 5 SPIRIT</a:t>
            </a:r>
          </a:p>
        </p:txBody>
      </p:sp>
      <p:pic>
        <p:nvPicPr>
          <p:cNvPr id="3" name="Graphic 8">
            <a:extLst>
              <a:ext uri="{FF2B5EF4-FFF2-40B4-BE49-F238E27FC236}">
                <a16:creationId xmlns:a16="http://schemas.microsoft.com/office/drawing/2014/main" id="{FC2335F3-141E-A2E9-5A61-EA0A1533BB40}"/>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130744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136339"/>
            <a:ext cx="9646920" cy="2585323"/>
          </a:xfrm>
        </p:spPr>
        <p:txBody>
          <a:bodyPr/>
          <a:lstStyle/>
          <a:p>
            <a:r>
              <a:rPr lang="en-GB" sz="6000" dirty="0"/>
              <a:t>A deacon in the </a:t>
            </a:r>
            <a:br>
              <a:rPr lang="en-GB" sz="6000" dirty="0"/>
            </a:br>
            <a:r>
              <a:rPr lang="en-GB" sz="6000" dirty="0"/>
              <a:t>early Church </a:t>
            </a:r>
            <a:br>
              <a:rPr lang="en-GB" sz="6000" dirty="0"/>
            </a:br>
            <a:r>
              <a:rPr kumimoji="0" lang="en-GB"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#Romans16</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75537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14601" y="2551838"/>
            <a:ext cx="7162800" cy="1754326"/>
          </a:xfrm>
        </p:spPr>
        <p:txBody>
          <a:bodyPr/>
          <a:lstStyle/>
          <a:p>
            <a:r>
              <a:rPr lang="en-GB" sz="6000" dirty="0"/>
              <a:t>Travelled to Rome </a:t>
            </a:r>
            <a:br>
              <a:rPr lang="en-GB" dirty="0"/>
            </a:br>
            <a:r>
              <a:rPr kumimoji="0" lang="en-GB"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#WhenInRome</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9476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2136338"/>
            <a:ext cx="7178040" cy="2585323"/>
          </a:xfrm>
        </p:spPr>
        <p:txBody>
          <a:bodyPr/>
          <a:lstStyle/>
          <a:p>
            <a:r>
              <a:rPr lang="en-GB" sz="6000" dirty="0"/>
              <a:t>Delivered </a:t>
            </a:r>
            <a:br>
              <a:rPr lang="en-GB" sz="6000" dirty="0"/>
            </a:br>
            <a:r>
              <a:rPr lang="en-GB" sz="6000" dirty="0"/>
              <a:t>Paul’s letter </a:t>
            </a:r>
            <a:br>
              <a:rPr lang="en-GB" dirty="0"/>
            </a:br>
            <a:r>
              <a:rPr kumimoji="0" lang="en-GB"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lang="en-GB" b="0" dirty="0">
                <a:solidFill>
                  <a:prstClr val="white"/>
                </a:solidFill>
                <a:latin typeface="Calibri" panose="020F0502020204030204" pitchFamily="34" charset="0"/>
                <a:cs typeface="Calibri" panose="020F0502020204030204" pitchFamily="34" charset="0"/>
              </a:rPr>
              <a:t>Postie</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145323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James</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Luke</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947273"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Phoebe</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947273"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Lydia</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pic>
        <p:nvPicPr>
          <p:cNvPr id="7" name="Graphic 7">
            <a:extLst>
              <a:ext uri="{FF2B5EF4-FFF2-40B4-BE49-F238E27FC236}">
                <a16:creationId xmlns:a16="http://schemas.microsoft.com/office/drawing/2014/main" id="{8848D08E-1FD5-4256-AFB9-2A31CA65E14B}"/>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3060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287636"/>
            <a:ext cx="4448619" cy="2529923"/>
          </a:xfrm>
        </p:spPr>
        <p:txBody>
          <a:bodyPr/>
          <a:lstStyle/>
          <a:p>
            <a:pPr algn="l"/>
            <a:r>
              <a:rPr lang="en-GB" sz="8800" b="1" dirty="0">
                <a:solidFill>
                  <a:schemeClr val="accent1"/>
                </a:solidFill>
                <a:latin typeface="Acumin Pro" panose="020B0804020202020204" pitchFamily="34" charset="0"/>
              </a:rPr>
              <a:t>Phoebe</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6" name="Group 5">
            <a:extLst>
              <a:ext uri="{FF2B5EF4-FFF2-40B4-BE49-F238E27FC236}">
                <a16:creationId xmlns:a16="http://schemas.microsoft.com/office/drawing/2014/main" id="{6828937B-32C0-B3FC-AD90-3F2FDBFB0243}"/>
              </a:ext>
            </a:extLst>
          </p:cNvPr>
          <p:cNvGrpSpPr/>
          <p:nvPr/>
        </p:nvGrpSpPr>
        <p:grpSpPr>
          <a:xfrm>
            <a:off x="6230662" y="393066"/>
            <a:ext cx="5465230" cy="5460068"/>
            <a:chOff x="378181" y="1403518"/>
            <a:chExt cx="5611446" cy="5606145"/>
          </a:xfrm>
        </p:grpSpPr>
        <p:pic>
          <p:nvPicPr>
            <p:cNvPr id="7" name="Picture 6" descr="A black circle with dots in the middle&#10;&#10;Description automatically generated">
              <a:extLst>
                <a:ext uri="{FF2B5EF4-FFF2-40B4-BE49-F238E27FC236}">
                  <a16:creationId xmlns:a16="http://schemas.microsoft.com/office/drawing/2014/main" id="{A17CFB63-950C-D9A8-AF73-5FA158AB4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81" y="1403518"/>
              <a:ext cx="5611446" cy="5606145"/>
            </a:xfrm>
            <a:prstGeom prst="rect">
              <a:avLst/>
            </a:prstGeom>
          </p:spPr>
        </p:pic>
        <p:sp>
          <p:nvSpPr>
            <p:cNvPr id="8" name="Text Placeholder 5">
              <a:extLst>
                <a:ext uri="{FF2B5EF4-FFF2-40B4-BE49-F238E27FC236}">
                  <a16:creationId xmlns:a16="http://schemas.microsoft.com/office/drawing/2014/main" id="{DBADE8AF-366A-CB59-B8DA-1062044A6144}"/>
                </a:ext>
              </a:extLst>
            </p:cNvPr>
            <p:cNvSpPr txBox="1">
              <a:spLocks/>
            </p:cNvSpPr>
            <p:nvPr/>
          </p:nvSpPr>
          <p:spPr>
            <a:xfrm>
              <a:off x="1527746" y="5885576"/>
              <a:ext cx="3361169" cy="57639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sz="2400" dirty="0">
                  <a:solidFill>
                    <a:schemeClr val="tx2"/>
                  </a:solidFill>
                  <a:latin typeface="Calibri" panose="020F0502020204030204" pitchFamily="34" charset="0"/>
                  <a:cs typeface="Calibri" panose="020F0502020204030204" pitchFamily="34" charset="0"/>
                </a:rPr>
                <a:t>#</a:t>
              </a:r>
              <a:r>
                <a:rPr lang="en-GB" sz="2400" dirty="0" err="1">
                  <a:solidFill>
                    <a:schemeClr val="tx2"/>
                  </a:solidFill>
                  <a:latin typeface="Calibri" panose="020F0502020204030204" pitchFamily="34" charset="0"/>
                  <a:cs typeface="Calibri" panose="020F0502020204030204" pitchFamily="34" charset="0"/>
                </a:rPr>
                <a:t>RomansWasnt</a:t>
              </a:r>
              <a:br>
                <a:rPr lang="en-GB" sz="2400" dirty="0">
                  <a:solidFill>
                    <a:schemeClr val="tx2"/>
                  </a:solidFill>
                  <a:latin typeface="Calibri" panose="020F0502020204030204" pitchFamily="34" charset="0"/>
                  <a:cs typeface="Calibri" panose="020F0502020204030204" pitchFamily="34" charset="0"/>
                </a:rPr>
              </a:br>
              <a:r>
                <a:rPr lang="en-GB" sz="2400" dirty="0" err="1">
                  <a:solidFill>
                    <a:schemeClr val="tx2"/>
                  </a:solidFill>
                  <a:latin typeface="Calibri" panose="020F0502020204030204" pitchFamily="34" charset="0"/>
                  <a:cs typeface="Calibri" panose="020F0502020204030204" pitchFamily="34" charset="0"/>
                </a:rPr>
                <a:t>DeliveredInADay</a:t>
              </a:r>
              <a:endParaRPr lang="en-GB" sz="2400" dirty="0">
                <a:solidFill>
                  <a:schemeClr val="tx2"/>
                </a:solidFill>
                <a:latin typeface="Calibri" panose="020F0502020204030204" pitchFamily="34" charset="0"/>
                <a:cs typeface="Calibri" panose="020F0502020204030204" pitchFamily="34" charset="0"/>
              </a:endParaRPr>
            </a:p>
          </p:txBody>
        </p:sp>
        <p:sp>
          <p:nvSpPr>
            <p:cNvPr id="9" name="Title 3">
              <a:extLst>
                <a:ext uri="{FF2B5EF4-FFF2-40B4-BE49-F238E27FC236}">
                  <a16:creationId xmlns:a16="http://schemas.microsoft.com/office/drawing/2014/main" id="{12CF9563-3EDB-E5BA-11F5-2D19E086A9BA}"/>
                </a:ext>
              </a:extLst>
            </p:cNvPr>
            <p:cNvSpPr txBox="1">
              <a:spLocks/>
            </p:cNvSpPr>
            <p:nvPr/>
          </p:nvSpPr>
          <p:spPr>
            <a:xfrm>
              <a:off x="789051" y="2493024"/>
              <a:ext cx="4789707" cy="328019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Calibri" panose="020F0502020204030204" pitchFamily="34" charset="0"/>
                  <a:cs typeface="Calibri" panose="020F0502020204030204" pitchFamily="34" charset="0"/>
                </a:rPr>
                <a:t>Paul trusted Phoebe with delivering his letter to Rome. When she arrived she probably shared the letter with many underground house churches. She risked her life and we now have the Letter to the Romans in the Bible.</a:t>
              </a:r>
              <a:endParaRPr lang="en-GB" sz="4800" dirty="0">
                <a:solidFill>
                  <a:schemeClr val="tx2"/>
                </a:solidFill>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B9238B5F-6F14-6E48-3CF8-456F97F7DB9D}"/>
                </a:ext>
              </a:extLst>
            </p:cNvPr>
            <p:cNvSpPr txBox="1">
              <a:spLocks/>
            </p:cNvSpPr>
            <p:nvPr/>
          </p:nvSpPr>
          <p:spPr>
            <a:xfrm>
              <a:off x="1521392" y="1771511"/>
              <a:ext cx="3325023" cy="492976"/>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spTree>
    <p:extLst>
      <p:ext uri="{BB962C8B-B14F-4D97-AF65-F5344CB8AC3E}">
        <p14:creationId xmlns:p14="http://schemas.microsoft.com/office/powerpoint/2010/main" val="1660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4</a:t>
            </a:r>
          </a:p>
        </p:txBody>
      </p:sp>
      <p:sp>
        <p:nvSpPr>
          <p:cNvPr id="2" name="Text Placeholder 5">
            <a:extLst>
              <a:ext uri="{FF2B5EF4-FFF2-40B4-BE49-F238E27FC236}">
                <a16:creationId xmlns:a16="http://schemas.microsoft.com/office/drawing/2014/main" id="{19E9F3BC-FBF6-4C19-8C36-1F2A8D688EF5}"/>
              </a:ext>
            </a:extLst>
          </p:cNvPr>
          <p:cNvSpPr txBox="1">
            <a:spLocks/>
          </p:cNvSpPr>
          <p:nvPr/>
        </p:nvSpPr>
        <p:spPr>
          <a:xfrm>
            <a:off x="970637" y="1522895"/>
            <a:ext cx="9144000" cy="66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spc="600" dirty="0">
                <a:latin typeface="Calibri" panose="020F0502020204030204" pitchFamily="34" charset="0"/>
                <a:cs typeface="Calibri" panose="020F0502020204030204" pitchFamily="34" charset="0"/>
              </a:rPr>
              <a:t>BEAT 5 SPIRIT</a:t>
            </a:r>
          </a:p>
        </p:txBody>
      </p:sp>
      <p:pic>
        <p:nvPicPr>
          <p:cNvPr id="3" name="Graphic 8">
            <a:extLst>
              <a:ext uri="{FF2B5EF4-FFF2-40B4-BE49-F238E27FC236}">
                <a16:creationId xmlns:a16="http://schemas.microsoft.com/office/drawing/2014/main" id="{FC2335F3-141E-A2E9-5A61-EA0A1533BB40}"/>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91279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3246120" y="2551839"/>
            <a:ext cx="5699760" cy="1754326"/>
          </a:xfrm>
        </p:spPr>
        <p:txBody>
          <a:bodyPr/>
          <a:lstStyle/>
          <a:p>
            <a:r>
              <a:rPr lang="en-GB" sz="6000" dirty="0"/>
              <a:t>Had two names </a:t>
            </a:r>
            <a:br>
              <a:rPr lang="en-GB" sz="6000" dirty="0"/>
            </a:br>
            <a:r>
              <a:rPr lang="en-GB" b="0" dirty="0">
                <a:latin typeface="Calibri" panose="020F0502020204030204" pitchFamily="34" charset="0"/>
                <a:cs typeface="Calibri" panose="020F0502020204030204" pitchFamily="34" charset="0"/>
              </a:rPr>
              <a:t>#SimonSays</a:t>
            </a: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
        <p:nvSpPr>
          <p:cNvPr id="13" name="Subtitle 12">
            <a:extLst>
              <a:ext uri="{FF2B5EF4-FFF2-40B4-BE49-F238E27FC236}">
                <a16:creationId xmlns:a16="http://schemas.microsoft.com/office/drawing/2014/main" id="{82320921-A705-F06B-1B79-8A6521780B78}"/>
              </a:ext>
            </a:extLst>
          </p:cNvPr>
          <p:cNvSpPr>
            <a:spLocks noGrp="1"/>
          </p:cNvSpPr>
          <p:nvPr>
            <p:ph type="subTitle" idx="1"/>
          </p:nvPr>
        </p:nvSpPr>
        <p:spPr/>
        <p:txBody>
          <a:bodyPr/>
          <a:lstStyle/>
          <a:p>
            <a:r>
              <a:rPr lang="en-GB" spc="600" dirty="0">
                <a:latin typeface="Calibri" panose="020F0502020204030204" pitchFamily="34" charset="0"/>
                <a:cs typeface="Calibri" panose="020F0502020204030204" pitchFamily="34" charset="0"/>
              </a:rPr>
              <a:t>CLUE 1</a:t>
            </a:r>
          </a:p>
        </p:txBody>
      </p:sp>
    </p:spTree>
    <p:extLst>
      <p:ext uri="{BB962C8B-B14F-4D97-AF65-F5344CB8AC3E}">
        <p14:creationId xmlns:p14="http://schemas.microsoft.com/office/powerpoint/2010/main" val="391148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136339"/>
            <a:ext cx="9646920" cy="2585323"/>
          </a:xfrm>
        </p:spPr>
        <p:txBody>
          <a:bodyPr/>
          <a:lstStyle/>
          <a:p>
            <a:r>
              <a:rPr lang="en-GB" sz="6000" dirty="0"/>
              <a:t>Always the </a:t>
            </a:r>
            <a:br>
              <a:rPr lang="en-GB" sz="6000" dirty="0"/>
            </a:br>
            <a:r>
              <a:rPr lang="en-GB" sz="6000" dirty="0"/>
              <a:t>encourager </a:t>
            </a:r>
            <a:br>
              <a:rPr lang="en-GB" sz="6000" dirty="0"/>
            </a:br>
            <a:r>
              <a:rPr kumimoji="0" lang="en-GB"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#GlassHalfFull</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73735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14601" y="2136339"/>
            <a:ext cx="7162800" cy="2585323"/>
          </a:xfrm>
        </p:spPr>
        <p:txBody>
          <a:bodyPr/>
          <a:lstStyle/>
          <a:p>
            <a:r>
              <a:rPr lang="en-GB" sz="6000" dirty="0"/>
              <a:t>Had a right </a:t>
            </a:r>
            <a:br>
              <a:rPr lang="en-GB" sz="6000" dirty="0"/>
            </a:br>
            <a:r>
              <a:rPr lang="en-GB" sz="6000" dirty="0"/>
              <a:t>Barney with Paul </a:t>
            </a:r>
            <a:br>
              <a:rPr lang="en-GB" dirty="0"/>
            </a:br>
            <a: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#FallingOut #Mark</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818546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2136338"/>
            <a:ext cx="7178040" cy="2585323"/>
          </a:xfrm>
        </p:spPr>
        <p:txBody>
          <a:bodyPr/>
          <a:lstStyle/>
          <a:p>
            <a:r>
              <a:rPr lang="en-GB" sz="6000" dirty="0"/>
              <a:t>Led a church </a:t>
            </a:r>
            <a:br>
              <a:rPr lang="en-GB" sz="6000" dirty="0"/>
            </a:br>
            <a:r>
              <a:rPr lang="en-GB" sz="6000" dirty="0"/>
              <a:t>in Antioch </a:t>
            </a:r>
            <a:br>
              <a:rPr lang="en-GB" dirty="0"/>
            </a:br>
            <a:r>
              <a:rPr lang="en-GB" b="0" dirty="0">
                <a:solidFill>
                  <a:prstClr val="white"/>
                </a:solidFill>
                <a:latin typeface="Calibri" panose="020F0502020204030204" pitchFamily="34" charset="0"/>
                <a:cs typeface="Calibri" panose="020F0502020204030204" pitchFamily="34" charset="0"/>
              </a:rPr>
              <a:t>#ChurchPlant </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424003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Luke</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Mark</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365377"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Peter</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365377" y="3851707"/>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Barnabas</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pic>
        <p:nvPicPr>
          <p:cNvPr id="7" name="Graphic 7">
            <a:extLst>
              <a:ext uri="{FF2B5EF4-FFF2-40B4-BE49-F238E27FC236}">
                <a16:creationId xmlns:a16="http://schemas.microsoft.com/office/drawing/2014/main" id="{8848D08E-1FD5-4256-AFB9-2A31CA65E14B}"/>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8090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287636"/>
            <a:ext cx="5465230" cy="2529923"/>
          </a:xfrm>
        </p:spPr>
        <p:txBody>
          <a:bodyPr/>
          <a:lstStyle/>
          <a:p>
            <a:pPr algn="l"/>
            <a:r>
              <a:rPr lang="en-GB" sz="8800" b="1" dirty="0">
                <a:solidFill>
                  <a:schemeClr val="accent1"/>
                </a:solidFill>
                <a:latin typeface="Acumin Pro" panose="020B0804020202020204" pitchFamily="34" charset="0"/>
              </a:rPr>
              <a:t>Barnabas</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11" name="Group 10">
            <a:extLst>
              <a:ext uri="{FF2B5EF4-FFF2-40B4-BE49-F238E27FC236}">
                <a16:creationId xmlns:a16="http://schemas.microsoft.com/office/drawing/2014/main" id="{F6DB0401-38C9-5CB6-DAAF-2FBF5D92108E}"/>
              </a:ext>
            </a:extLst>
          </p:cNvPr>
          <p:cNvGrpSpPr/>
          <p:nvPr/>
        </p:nvGrpSpPr>
        <p:grpSpPr>
          <a:xfrm>
            <a:off x="7190781" y="1010211"/>
            <a:ext cx="3998773" cy="3994996"/>
            <a:chOff x="378181" y="1403518"/>
            <a:chExt cx="5611446" cy="5606145"/>
          </a:xfrm>
        </p:grpSpPr>
        <p:pic>
          <p:nvPicPr>
            <p:cNvPr id="12" name="Picture 11" descr="A black circle with dots in the middle&#10;&#10;Description automatically generated">
              <a:extLst>
                <a:ext uri="{FF2B5EF4-FFF2-40B4-BE49-F238E27FC236}">
                  <a16:creationId xmlns:a16="http://schemas.microsoft.com/office/drawing/2014/main" id="{FDA69B29-018A-DDF2-3205-D60BC853F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81" y="1403518"/>
              <a:ext cx="5611446" cy="5606145"/>
            </a:xfrm>
            <a:prstGeom prst="rect">
              <a:avLst/>
            </a:prstGeom>
          </p:spPr>
        </p:pic>
        <p:sp>
          <p:nvSpPr>
            <p:cNvPr id="13" name="Text Placeholder 5">
              <a:extLst>
                <a:ext uri="{FF2B5EF4-FFF2-40B4-BE49-F238E27FC236}">
                  <a16:creationId xmlns:a16="http://schemas.microsoft.com/office/drawing/2014/main" id="{3D6D3279-9B67-9D38-3401-7BEAE89F14B3}"/>
                </a:ext>
              </a:extLst>
            </p:cNvPr>
            <p:cNvSpPr txBox="1">
              <a:spLocks/>
            </p:cNvSpPr>
            <p:nvPr/>
          </p:nvSpPr>
          <p:spPr>
            <a:xfrm>
              <a:off x="1093551" y="5284702"/>
              <a:ext cx="4153754" cy="897453"/>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sz="2800" dirty="0">
                  <a:solidFill>
                    <a:schemeClr val="tx2"/>
                  </a:solidFill>
                  <a:latin typeface="Calibri" panose="020F0502020204030204" pitchFamily="34" charset="0"/>
                  <a:cs typeface="Calibri" panose="020F0502020204030204" pitchFamily="34" charset="0"/>
                </a:rPr>
                <a:t>#ThatsEncouraging </a:t>
              </a:r>
              <a:br>
                <a:rPr lang="en-GB" sz="2800" dirty="0">
                  <a:solidFill>
                    <a:schemeClr val="tx2"/>
                  </a:solidFill>
                  <a:latin typeface="Calibri" panose="020F0502020204030204" pitchFamily="34" charset="0"/>
                  <a:cs typeface="Calibri" panose="020F0502020204030204" pitchFamily="34" charset="0"/>
                </a:rPr>
              </a:br>
              <a:r>
                <a:rPr lang="en-GB" sz="2800" dirty="0">
                  <a:solidFill>
                    <a:schemeClr val="tx2"/>
                  </a:solidFill>
                  <a:latin typeface="Calibri" panose="020F0502020204030204" pitchFamily="34" charset="0"/>
                  <a:cs typeface="Calibri" panose="020F0502020204030204" pitchFamily="34" charset="0"/>
                </a:rPr>
                <a:t>#Acts4.36</a:t>
              </a:r>
            </a:p>
          </p:txBody>
        </p:sp>
        <p:sp>
          <p:nvSpPr>
            <p:cNvPr id="14" name="Title 3">
              <a:extLst>
                <a:ext uri="{FF2B5EF4-FFF2-40B4-BE49-F238E27FC236}">
                  <a16:creationId xmlns:a16="http://schemas.microsoft.com/office/drawing/2014/main" id="{C4AE2EB5-F8C4-6ECB-3FD6-DF443F868046}"/>
                </a:ext>
              </a:extLst>
            </p:cNvPr>
            <p:cNvSpPr txBox="1">
              <a:spLocks/>
            </p:cNvSpPr>
            <p:nvPr/>
          </p:nvSpPr>
          <p:spPr>
            <a:xfrm>
              <a:off x="789051" y="3322017"/>
              <a:ext cx="4789708" cy="1762153"/>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Calibri" panose="020F0502020204030204" pitchFamily="34" charset="0"/>
                  <a:cs typeface="Calibri" panose="020F0502020204030204" pitchFamily="34" charset="0"/>
                </a:rPr>
                <a:t>Barnabas was nicknamed ‘son of encouragement’.</a:t>
              </a:r>
              <a:endParaRPr lang="en-GB" sz="4800" dirty="0">
                <a:solidFill>
                  <a:schemeClr val="tx2"/>
                </a:solidFill>
                <a:latin typeface="Calibri" panose="020F0502020204030204" pitchFamily="34" charset="0"/>
                <a:cs typeface="Calibri" panose="020F0502020204030204" pitchFamily="34" charset="0"/>
              </a:endParaRPr>
            </a:p>
          </p:txBody>
        </p:sp>
        <p:sp>
          <p:nvSpPr>
            <p:cNvPr id="15" name="Text Placeholder 5">
              <a:extLst>
                <a:ext uri="{FF2B5EF4-FFF2-40B4-BE49-F238E27FC236}">
                  <a16:creationId xmlns:a16="http://schemas.microsoft.com/office/drawing/2014/main" id="{E5704B72-DFD1-96B8-0DD4-36BA2AF16C72}"/>
                </a:ext>
              </a:extLst>
            </p:cNvPr>
            <p:cNvSpPr txBox="1">
              <a:spLocks/>
            </p:cNvSpPr>
            <p:nvPr/>
          </p:nvSpPr>
          <p:spPr>
            <a:xfrm>
              <a:off x="1521392" y="2463037"/>
              <a:ext cx="3325023" cy="67376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spTree>
    <p:extLst>
      <p:ext uri="{BB962C8B-B14F-4D97-AF65-F5344CB8AC3E}">
        <p14:creationId xmlns:p14="http://schemas.microsoft.com/office/powerpoint/2010/main" val="2974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438401" y="2551838"/>
            <a:ext cx="7315200" cy="1754326"/>
          </a:xfrm>
        </p:spPr>
        <p:txBody>
          <a:bodyPr/>
          <a:lstStyle/>
          <a:p>
            <a:r>
              <a:rPr lang="en-GB" sz="6000" dirty="0"/>
              <a:t>Compared to a …</a:t>
            </a:r>
            <a:br>
              <a:rPr lang="en-GB" dirty="0"/>
            </a:br>
            <a:r>
              <a:rPr lang="en-GB" b="0" dirty="0">
                <a:latin typeface="Calibri" panose="020F0502020204030204" pitchFamily="34" charset="0"/>
                <a:cs typeface="Calibri" panose="020F0502020204030204" pitchFamily="34" charset="0"/>
              </a:rPr>
              <a:t>#Solid</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63318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136338"/>
            <a:ext cx="9432925" cy="2585323"/>
          </a:xfrm>
        </p:spPr>
        <p:txBody>
          <a:bodyPr/>
          <a:lstStyle/>
          <a:p>
            <a:r>
              <a:rPr lang="en-GB" sz="6000" dirty="0"/>
              <a:t>Chopped a guy’s </a:t>
            </a:r>
            <a:br>
              <a:rPr lang="en-GB" sz="6000" dirty="0"/>
            </a:br>
            <a:r>
              <a:rPr lang="en-GB" sz="6000" dirty="0"/>
              <a:t>ear clean off </a:t>
            </a:r>
            <a:br>
              <a:rPr lang="en-GB" dirty="0"/>
            </a:br>
            <a:r>
              <a:rPr lang="en-GB" b="0" dirty="0">
                <a:latin typeface="Calibri" panose="020F0502020204030204" pitchFamily="34" charset="0"/>
                <a:cs typeface="Calibri" panose="020F0502020204030204" pitchFamily="34" charset="0"/>
              </a:rPr>
              <a:t>#ListenUp</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10" name="Text Placeholder 9">
            <a:extLst>
              <a:ext uri="{FF2B5EF4-FFF2-40B4-BE49-F238E27FC236}">
                <a16:creationId xmlns:a16="http://schemas.microsoft.com/office/drawing/2014/main" id="{5A3978D3-2093-7090-1AE7-912E25921AF9}"/>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13814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8" y="2441713"/>
            <a:ext cx="3136658"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Peter</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Paul</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326592"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Andrew</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326592"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John</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Graphic 3">
            <a:extLst>
              <a:ext uri="{FF2B5EF4-FFF2-40B4-BE49-F238E27FC236}">
                <a16:creationId xmlns:a16="http://schemas.microsoft.com/office/drawing/2014/main" id="{9F03E803-1534-0BAC-89C1-81BF23842D27}"/>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0FB10A3D-B004-8E7E-4B19-C9D5F66157F3}"/>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SPIRIT</a:t>
            </a:r>
          </a:p>
        </p:txBody>
      </p:sp>
      <p:pic>
        <p:nvPicPr>
          <p:cNvPr id="7" name="Graphic 7">
            <a:extLst>
              <a:ext uri="{FF2B5EF4-FFF2-40B4-BE49-F238E27FC236}">
                <a16:creationId xmlns:a16="http://schemas.microsoft.com/office/drawing/2014/main" id="{FCEB0D41-8E99-25BA-B3CE-FD3554B83CFD}"/>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21994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897033"/>
            <a:ext cx="3986253" cy="1311128"/>
          </a:xfrm>
        </p:spPr>
        <p:txBody>
          <a:bodyPr/>
          <a:lstStyle/>
          <a:p>
            <a:pPr algn="l"/>
            <a:r>
              <a:rPr lang="en-GB" sz="8800" b="1" dirty="0">
                <a:solidFill>
                  <a:schemeClr val="accent1"/>
                </a:solidFill>
                <a:latin typeface="Acumin Pro" panose="020B0804020202020204" pitchFamily="34" charset="0"/>
              </a:rPr>
              <a:t>Peter</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C5179AB8-6336-0D8B-1CCC-807EA78F1DC1}"/>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AFCC4CA8-0384-32CB-2E77-46F0B707769A}"/>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grpSp>
        <p:nvGrpSpPr>
          <p:cNvPr id="6" name="Group 5">
            <a:extLst>
              <a:ext uri="{FF2B5EF4-FFF2-40B4-BE49-F238E27FC236}">
                <a16:creationId xmlns:a16="http://schemas.microsoft.com/office/drawing/2014/main" id="{CDE089A5-96CC-91DF-FE79-BED9CDB52764}"/>
              </a:ext>
            </a:extLst>
          </p:cNvPr>
          <p:cNvGrpSpPr/>
          <p:nvPr/>
        </p:nvGrpSpPr>
        <p:grpSpPr>
          <a:xfrm>
            <a:off x="5698516" y="548913"/>
            <a:ext cx="5197829" cy="5192918"/>
            <a:chOff x="5176334" y="445967"/>
            <a:chExt cx="5861696" cy="5856158"/>
          </a:xfrm>
        </p:grpSpPr>
        <p:grpSp>
          <p:nvGrpSpPr>
            <p:cNvPr id="7" name="Group 6">
              <a:extLst>
                <a:ext uri="{FF2B5EF4-FFF2-40B4-BE49-F238E27FC236}">
                  <a16:creationId xmlns:a16="http://schemas.microsoft.com/office/drawing/2014/main" id="{C12EAB08-19FA-8FB5-0078-42DB555E014B}"/>
                </a:ext>
              </a:extLst>
            </p:cNvPr>
            <p:cNvGrpSpPr/>
            <p:nvPr/>
          </p:nvGrpSpPr>
          <p:grpSpPr>
            <a:xfrm>
              <a:off x="5176334" y="445967"/>
              <a:ext cx="5861696" cy="5856158"/>
              <a:chOff x="22427" y="1000823"/>
              <a:chExt cx="6322951" cy="6316977"/>
            </a:xfrm>
          </p:grpSpPr>
          <p:pic>
            <p:nvPicPr>
              <p:cNvPr id="12" name="Picture 11" descr="A black circle with dots in the middle&#10;&#10;Description automatically generated">
                <a:extLst>
                  <a:ext uri="{FF2B5EF4-FFF2-40B4-BE49-F238E27FC236}">
                    <a16:creationId xmlns:a16="http://schemas.microsoft.com/office/drawing/2014/main" id="{FD28FE28-EC42-075F-9B67-084F5C223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7" y="1000823"/>
                <a:ext cx="6322951" cy="6316977"/>
              </a:xfrm>
              <a:prstGeom prst="rect">
                <a:avLst/>
              </a:prstGeom>
            </p:spPr>
          </p:pic>
          <p:sp>
            <p:nvSpPr>
              <p:cNvPr id="18" name="Text Placeholder 5">
                <a:extLst>
                  <a:ext uri="{FF2B5EF4-FFF2-40B4-BE49-F238E27FC236}">
                    <a16:creationId xmlns:a16="http://schemas.microsoft.com/office/drawing/2014/main" id="{2F52CF2A-1384-EA35-16BA-BC1A1EFC0ADB}"/>
                  </a:ext>
                </a:extLst>
              </p:cNvPr>
              <p:cNvSpPr txBox="1">
                <a:spLocks/>
              </p:cNvSpPr>
              <p:nvPr/>
            </p:nvSpPr>
            <p:spPr>
              <a:xfrm>
                <a:off x="1291074" y="6195340"/>
                <a:ext cx="3785654" cy="51666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latin typeface="Calibri" panose="020F0502020204030204" pitchFamily="34" charset="0"/>
                    <a:cs typeface="Calibri" panose="020F0502020204030204" pitchFamily="34" charset="0"/>
                  </a:rPr>
                  <a:t>#Matthew16.18</a:t>
                </a:r>
              </a:p>
            </p:txBody>
          </p:sp>
          <p:sp>
            <p:nvSpPr>
              <p:cNvPr id="19" name="Title 3">
                <a:extLst>
                  <a:ext uri="{FF2B5EF4-FFF2-40B4-BE49-F238E27FC236}">
                    <a16:creationId xmlns:a16="http://schemas.microsoft.com/office/drawing/2014/main" id="{914E1666-5450-4690-70A1-D02191CC43F5}"/>
                  </a:ext>
                </a:extLst>
              </p:cNvPr>
              <p:cNvSpPr txBox="1">
                <a:spLocks/>
              </p:cNvSpPr>
              <p:nvPr/>
            </p:nvSpPr>
            <p:spPr>
              <a:xfrm>
                <a:off x="759825" y="4987994"/>
                <a:ext cx="4848160" cy="105790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Calibri" panose="020F0502020204030204" pitchFamily="34" charset="0"/>
                    <a:cs typeface="Calibri" panose="020F0502020204030204" pitchFamily="34" charset="0"/>
                  </a:rPr>
                  <a:t>Still, Jesus called Peter the rock of the church.</a:t>
                </a:r>
                <a:endParaRPr lang="en-GB" sz="4800" dirty="0">
                  <a:solidFill>
                    <a:schemeClr val="tx2"/>
                  </a:solidFill>
                  <a:latin typeface="Calibri" panose="020F0502020204030204" pitchFamily="34" charset="0"/>
                  <a:cs typeface="Calibri" panose="020F0502020204030204" pitchFamily="34" charset="0"/>
                </a:endParaRPr>
              </a:p>
            </p:txBody>
          </p:sp>
          <p:sp>
            <p:nvSpPr>
              <p:cNvPr id="20" name="Text Placeholder 5">
                <a:extLst>
                  <a:ext uri="{FF2B5EF4-FFF2-40B4-BE49-F238E27FC236}">
                    <a16:creationId xmlns:a16="http://schemas.microsoft.com/office/drawing/2014/main" id="{504312A6-9858-24FE-3EB0-52FDFF66718F}"/>
                  </a:ext>
                </a:extLst>
              </p:cNvPr>
              <p:cNvSpPr txBox="1">
                <a:spLocks/>
              </p:cNvSpPr>
              <p:nvPr/>
            </p:nvSpPr>
            <p:spPr>
              <a:xfrm>
                <a:off x="1521391" y="1558355"/>
                <a:ext cx="3325023" cy="584060"/>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grpSp>
          <p:nvGrpSpPr>
            <p:cNvPr id="8" name="Group 7">
              <a:extLst>
                <a:ext uri="{FF2B5EF4-FFF2-40B4-BE49-F238E27FC236}">
                  <a16:creationId xmlns:a16="http://schemas.microsoft.com/office/drawing/2014/main" id="{B0573020-1246-E3D0-CC62-A4FB1B0ACF0F}"/>
                </a:ext>
              </a:extLst>
            </p:cNvPr>
            <p:cNvGrpSpPr/>
            <p:nvPr/>
          </p:nvGrpSpPr>
          <p:grpSpPr>
            <a:xfrm>
              <a:off x="5749332" y="1577023"/>
              <a:ext cx="4715704" cy="2240880"/>
              <a:chOff x="-188561" y="3700068"/>
              <a:chExt cx="6744935" cy="3205156"/>
            </a:xfrm>
          </p:grpSpPr>
          <p:sp>
            <p:nvSpPr>
              <p:cNvPr id="10" name="Text Placeholder 5">
                <a:extLst>
                  <a:ext uri="{FF2B5EF4-FFF2-40B4-BE49-F238E27FC236}">
                    <a16:creationId xmlns:a16="http://schemas.microsoft.com/office/drawing/2014/main" id="{EEA5DA84-5890-D917-FAAC-2D2B985EC330}"/>
                  </a:ext>
                </a:extLst>
              </p:cNvPr>
              <p:cNvSpPr txBox="1">
                <a:spLocks/>
              </p:cNvSpPr>
              <p:nvPr/>
            </p:nvSpPr>
            <p:spPr>
              <a:xfrm>
                <a:off x="1291073" y="6220135"/>
                <a:ext cx="3785657" cy="68508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latin typeface="Calibri" panose="020F0502020204030204" pitchFamily="34" charset="0"/>
                    <a:cs typeface="Calibri" panose="020F0502020204030204" pitchFamily="34" charset="0"/>
                  </a:rPr>
                  <a:t>#Mark14</a:t>
                </a:r>
              </a:p>
            </p:txBody>
          </p:sp>
          <p:sp>
            <p:nvSpPr>
              <p:cNvPr id="11" name="Title 3">
                <a:extLst>
                  <a:ext uri="{FF2B5EF4-FFF2-40B4-BE49-F238E27FC236}">
                    <a16:creationId xmlns:a16="http://schemas.microsoft.com/office/drawing/2014/main" id="{0B4AA4AD-2643-366F-D2B5-611CAF039360}"/>
                  </a:ext>
                </a:extLst>
              </p:cNvPr>
              <p:cNvSpPr txBox="1">
                <a:spLocks/>
              </p:cNvSpPr>
              <p:nvPr/>
            </p:nvSpPr>
            <p:spPr>
              <a:xfrm>
                <a:off x="-188561" y="3700068"/>
                <a:ext cx="6744935" cy="2650994"/>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Calibri" panose="020F0502020204030204" pitchFamily="34" charset="0"/>
                    <a:cs typeface="Calibri" panose="020F0502020204030204" pitchFamily="34" charset="0"/>
                  </a:rPr>
                  <a:t>Peter swore that he would die for Jesus, but then denied he knew him three times. </a:t>
                </a:r>
                <a:endParaRPr lang="en-GB" sz="4800" dirty="0">
                  <a:solidFill>
                    <a:schemeClr val="tx2"/>
                  </a:solidFill>
                  <a:latin typeface="Calibri" panose="020F0502020204030204" pitchFamily="34" charset="0"/>
                  <a:cs typeface="Calibri" panose="020F0502020204030204" pitchFamily="34" charset="0"/>
                </a:endParaRPr>
              </a:p>
            </p:txBody>
          </p:sp>
        </p:grpSp>
        <p:graphicFrame>
          <p:nvGraphicFramePr>
            <p:cNvPr id="9" name="Object 8">
              <a:extLst>
                <a:ext uri="{FF2B5EF4-FFF2-40B4-BE49-F238E27FC236}">
                  <a16:creationId xmlns:a16="http://schemas.microsoft.com/office/drawing/2014/main" id="{F22B8ED4-1B71-C19F-0472-DF42251D96B2}"/>
                </a:ext>
              </a:extLst>
            </p:cNvPr>
            <p:cNvGraphicFramePr>
              <a:graphicFrameLocks noChangeAspect="1"/>
            </p:cNvGraphicFramePr>
            <p:nvPr>
              <p:extLst>
                <p:ext uri="{D42A27DB-BD31-4B8C-83A1-F6EECF244321}">
                  <p14:modId xmlns:p14="http://schemas.microsoft.com/office/powerpoint/2010/main" val="921679424"/>
                </p:ext>
              </p:extLst>
            </p:nvPr>
          </p:nvGraphicFramePr>
          <p:xfrm>
            <a:off x="6565950" y="3809511"/>
            <a:ext cx="3088486" cy="112707"/>
          </p:xfrm>
          <a:graphic>
            <a:graphicData uri="http://schemas.openxmlformats.org/presentationml/2006/ole">
              <mc:AlternateContent xmlns:mc="http://schemas.openxmlformats.org/markup-compatibility/2006">
                <mc:Choice xmlns:v="urn:schemas-microsoft-com:vml" Requires="v">
                  <p:oleObj r:id="rId5" imgW="4607208" imgH="374713" progId="">
                    <p:embed/>
                  </p:oleObj>
                </mc:Choice>
                <mc:Fallback>
                  <p:oleObj r:id="rId5" imgW="4607208" imgH="374713" progId="">
                    <p:embed/>
                    <p:pic>
                      <p:nvPicPr>
                        <p:cNvPr id="10" name="Object 9">
                          <a:extLst>
                            <a:ext uri="{FF2B5EF4-FFF2-40B4-BE49-F238E27FC236}">
                              <a16:creationId xmlns:a16="http://schemas.microsoft.com/office/drawing/2014/main" id="{75C7A1E7-FB96-0E98-BFC8-A7461D7A4D1A}"/>
                            </a:ext>
                          </a:extLst>
                        </p:cNvPr>
                        <p:cNvPicPr/>
                        <p:nvPr/>
                      </p:nvPicPr>
                      <p:blipFill>
                        <a:blip r:embed="rId6"/>
                        <a:stretch>
                          <a:fillRect/>
                        </a:stretch>
                      </p:blipFill>
                      <p:spPr>
                        <a:xfrm>
                          <a:off x="6565950" y="3809511"/>
                          <a:ext cx="3088486" cy="112707"/>
                        </a:xfrm>
                        <a:prstGeom prst="rect">
                          <a:avLst/>
                        </a:prstGeom>
                      </p:spPr>
                    </p:pic>
                  </p:oleObj>
                </mc:Fallback>
              </mc:AlternateContent>
            </a:graphicData>
          </a:graphic>
        </p:graphicFrame>
      </p:grpSp>
    </p:spTree>
    <p:extLst>
      <p:ext uri="{BB962C8B-B14F-4D97-AF65-F5344CB8AC3E}">
        <p14:creationId xmlns:p14="http://schemas.microsoft.com/office/powerpoint/2010/main" val="20353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2</a:t>
            </a:r>
          </a:p>
        </p:txBody>
      </p:sp>
      <p:sp>
        <p:nvSpPr>
          <p:cNvPr id="2" name="Text Placeholder 5">
            <a:extLst>
              <a:ext uri="{FF2B5EF4-FFF2-40B4-BE49-F238E27FC236}">
                <a16:creationId xmlns:a16="http://schemas.microsoft.com/office/drawing/2014/main" id="{03496395-4390-4F60-4985-5C717C91AFE1}"/>
              </a:ext>
            </a:extLst>
          </p:cNvPr>
          <p:cNvSpPr txBox="1">
            <a:spLocks/>
          </p:cNvSpPr>
          <p:nvPr/>
        </p:nvSpPr>
        <p:spPr>
          <a:xfrm>
            <a:off x="970637" y="1522895"/>
            <a:ext cx="9144000" cy="66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spc="600" dirty="0">
                <a:latin typeface="Calibri" panose="020F0502020204030204" pitchFamily="34" charset="0"/>
                <a:cs typeface="Calibri" panose="020F0502020204030204" pitchFamily="34" charset="0"/>
              </a:rPr>
              <a:t>BEAT 5 SPIRIT</a:t>
            </a:r>
          </a:p>
        </p:txBody>
      </p:sp>
      <p:pic>
        <p:nvPicPr>
          <p:cNvPr id="3" name="Graphic 8">
            <a:extLst>
              <a:ext uri="{FF2B5EF4-FFF2-40B4-BE49-F238E27FC236}">
                <a16:creationId xmlns:a16="http://schemas.microsoft.com/office/drawing/2014/main" id="{AA2633E4-4CB0-289E-F69D-8BA5DCE81890}"/>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310223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870365" y="2136339"/>
            <a:ext cx="8451272" cy="2585323"/>
          </a:xfrm>
        </p:spPr>
        <p:txBody>
          <a:bodyPr/>
          <a:lstStyle/>
          <a:p>
            <a:r>
              <a:rPr lang="en-GB" sz="6000" dirty="0"/>
              <a:t>Had a road to Damascus experience </a:t>
            </a:r>
            <a:br>
              <a:rPr lang="en-GB" dirty="0"/>
            </a:br>
            <a:r>
              <a:rPr lang="en-GB" b="0" dirty="0">
                <a:latin typeface="Calibri" panose="020F0502020204030204" pitchFamily="34" charset="0"/>
                <a:cs typeface="Calibri" panose="020F0502020204030204" pitchFamily="34" charset="0"/>
              </a:rPr>
              <a:t>#Acts8</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1</a:t>
            </a:r>
          </a:p>
        </p:txBody>
      </p:sp>
      <p:sp>
        <p:nvSpPr>
          <p:cNvPr id="12" name="Text Placeholder 11">
            <a:extLst>
              <a:ext uri="{FF2B5EF4-FFF2-40B4-BE49-F238E27FC236}">
                <a16:creationId xmlns:a16="http://schemas.microsoft.com/office/drawing/2014/main" id="{DA8F81B1-34A0-499C-262C-8FA7085974CD}"/>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70697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17420" y="1720841"/>
            <a:ext cx="10557162" cy="3416320"/>
          </a:xfrm>
        </p:spPr>
        <p:txBody>
          <a:bodyPr/>
          <a:lstStyle/>
          <a:p>
            <a:r>
              <a:rPr lang="en-GB" sz="6000" dirty="0"/>
              <a:t>Held jackets when </a:t>
            </a:r>
            <a:br>
              <a:rPr lang="en-GB" sz="6000" dirty="0"/>
            </a:br>
            <a:r>
              <a:rPr lang="en-GB" sz="6000" dirty="0"/>
              <a:t>Stephen got stoned </a:t>
            </a:r>
            <a:br>
              <a:rPr lang="en-GB" dirty="0"/>
            </a:br>
            <a:r>
              <a:rPr lang="en-GB" b="0" dirty="0">
                <a:latin typeface="Calibri" panose="020F0502020204030204" pitchFamily="34" charset="0"/>
                <a:cs typeface="Calibri" panose="020F0502020204030204" pitchFamily="34" charset="0"/>
              </a:rPr>
              <a:t>#CoatRack #NotThatKindOfStoned #Acts7</a:t>
            </a:r>
            <a:endParaRPr lang="en-GB"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117961711"/>
      </p:ext>
    </p:extLst>
  </p:cSld>
  <p:clrMapOvr>
    <a:masterClrMapping/>
  </p:clrMapOvr>
</p:sld>
</file>

<file path=ppt/theme/theme1.xml><?xml version="1.0" encoding="utf-8"?>
<a:theme xmlns:a="http://schemas.openxmlformats.org/drawingml/2006/main" name="Office Theme">
  <a:themeElements>
    <a:clrScheme name="SBOS">
      <a:dk1>
        <a:sysClr val="windowText" lastClr="000000"/>
      </a:dk1>
      <a:lt1>
        <a:sysClr val="window" lastClr="FFFFFF"/>
      </a:lt1>
      <a:dk2>
        <a:srgbClr val="000000"/>
      </a:dk2>
      <a:lt2>
        <a:srgbClr val="FFFFFF"/>
      </a:lt2>
      <a:accent1>
        <a:srgbClr val="FF6F49"/>
      </a:accent1>
      <a:accent2>
        <a:srgbClr val="3A3A3A"/>
      </a:accent2>
      <a:accent3>
        <a:srgbClr val="FF6F49"/>
      </a:accent3>
      <a:accent4>
        <a:srgbClr val="000000"/>
      </a:accent4>
      <a:accent5>
        <a:srgbClr val="3A3A3A"/>
      </a:accent5>
      <a:accent6>
        <a:srgbClr val="FF6F49"/>
      </a:accent6>
      <a:hlink>
        <a:srgbClr val="FF6F49"/>
      </a:hlink>
      <a:folHlink>
        <a:srgbClr val="FF6F49"/>
      </a:folHlink>
    </a:clrScheme>
    <a:fontScheme name="SBOS">
      <a:majorFont>
        <a:latin typeface="Acumin VF Black"/>
        <a:ea typeface=""/>
        <a:cs typeface=""/>
      </a:majorFont>
      <a:minorFont>
        <a:latin typeface="Degular Display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da10d2-c5af-47df-8219-fbe0d567efd6" xsi:nil="true"/>
    <lcf76f155ced4ddcb4097134ff3c332f xmlns="95349fc5-c3d8-45f3-8209-c6ae2bdc1e25">
      <Terms xmlns="http://schemas.microsoft.com/office/infopath/2007/PartnerControls"/>
    </lcf76f155ced4ddcb4097134ff3c332f>
    <SharedWithUsers xmlns="1dda10d2-c5af-47df-8219-fbe0d567efd6">
      <UserInfo>
        <DisplayName/>
        <AccountId xsi:nil="true"/>
        <AccountType/>
      </UserInfo>
    </SharedWithUsers>
    <MediaLengthInSeconds xmlns="95349fc5-c3d8-45f3-8209-c6ae2bdc1e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26F7AD6C73804DB2A5E5A391E66CD1" ma:contentTypeVersion="18" ma:contentTypeDescription="Create a new document." ma:contentTypeScope="" ma:versionID="752e313ad765e99e6fc7e8b4c1f11eea">
  <xsd:schema xmlns:xsd="http://www.w3.org/2001/XMLSchema" xmlns:xs="http://www.w3.org/2001/XMLSchema" xmlns:p="http://schemas.microsoft.com/office/2006/metadata/properties" xmlns:ns2="95349fc5-c3d8-45f3-8209-c6ae2bdc1e25" xmlns:ns3="1dda10d2-c5af-47df-8219-fbe0d567efd6" targetNamespace="http://schemas.microsoft.com/office/2006/metadata/properties" ma:root="true" ma:fieldsID="1ff64ffd3766bba46fadb3dcb87147d4" ns2:_="" ns3:_="">
    <xsd:import namespace="95349fc5-c3d8-45f3-8209-c6ae2bdc1e2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9fc5-c3d8-45f3-8209-c6ae2bdc1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e5013a-73bb-4ee7-9a0a-76dd6df3d6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d31ca6-7305-4afc-9474-9c58b8ddb83d}" ma:internalName="TaxCatchAll" ma:showField="CatchAllData" ma:web="1dda10d2-c5af-47df-8219-fbe0d567e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310BD-28DA-4925-838D-A0E097EFD900}">
  <ds:schemaRefs>
    <ds:schemaRef ds:uri="http://schemas.microsoft.com/sharepoint/v3/contenttype/forms"/>
  </ds:schemaRefs>
</ds:datastoreItem>
</file>

<file path=customXml/itemProps2.xml><?xml version="1.0" encoding="utf-8"?>
<ds:datastoreItem xmlns:ds="http://schemas.openxmlformats.org/officeDocument/2006/customXml" ds:itemID="{E4DAD203-7D02-4CC1-8679-16046CAA496B}">
  <ds:schemaRefs>
    <ds:schemaRef ds:uri="http://schemas.microsoft.com/office/2006/metadata/properties"/>
    <ds:schemaRef ds:uri="http://schemas.microsoft.com/office/infopath/2007/PartnerControls"/>
    <ds:schemaRef ds:uri="1dda10d2-c5af-47df-8219-fbe0d567efd6"/>
    <ds:schemaRef ds:uri="95349fc5-c3d8-45f3-8209-c6ae2bdc1e25"/>
  </ds:schemaRefs>
</ds:datastoreItem>
</file>

<file path=customXml/itemProps3.xml><?xml version="1.0" encoding="utf-8"?>
<ds:datastoreItem xmlns:ds="http://schemas.openxmlformats.org/officeDocument/2006/customXml" ds:itemID="{7243CAF0-6213-4D50-9550-910A5E4066A6}"/>
</file>

<file path=docProps/app.xml><?xml version="1.0" encoding="utf-8"?>
<Properties xmlns="http://schemas.openxmlformats.org/officeDocument/2006/extended-properties" xmlns:vt="http://schemas.openxmlformats.org/officeDocument/2006/docPropsVTypes">
  <TotalTime>9</TotalTime>
  <Words>366</Words>
  <Application>Microsoft Macintosh PowerPoint</Application>
  <PresentationFormat>Widescreen</PresentationFormat>
  <Paragraphs>94</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31" baseType="lpstr">
      <vt:lpstr>Calibri</vt:lpstr>
      <vt:lpstr>Acumin Pro</vt:lpstr>
      <vt:lpstr>Acumin VF Black</vt:lpstr>
      <vt:lpstr>Degular Display Semibold</vt:lpstr>
      <vt:lpstr>Looking Flowers Caps</vt:lpstr>
      <vt:lpstr>Arial</vt:lpstr>
      <vt:lpstr>Office Theme</vt:lpstr>
      <vt:lpstr>Character 1</vt:lpstr>
      <vt:lpstr>Had two names  #SimonSays</vt:lpstr>
      <vt:lpstr>Compared to a … #Solid</vt:lpstr>
      <vt:lpstr>Chopped a guy’s  ear clean off  #ListenUp</vt:lpstr>
      <vt:lpstr>a. Peter</vt:lpstr>
      <vt:lpstr>Peter</vt:lpstr>
      <vt:lpstr>Character 2</vt:lpstr>
      <vt:lpstr>Had a road to Damascus experience  #Acts8</vt:lpstr>
      <vt:lpstr>Held jackets when  Stephen got stoned  #CoatRack #NotThatKindOfStoned #Acts7</vt:lpstr>
      <vt:lpstr>Loved a camping holiday  #Tentmaker</vt:lpstr>
      <vt:lpstr>a. Peter</vt:lpstr>
      <vt:lpstr>Paul</vt:lpstr>
      <vt:lpstr>Character 3</vt:lpstr>
      <vt:lpstr>A deacon in the  early Church  #Romans16</vt:lpstr>
      <vt:lpstr>Travelled to Rome  #WhenInRome</vt:lpstr>
      <vt:lpstr>Delivered  Paul’s letter  #Postie</vt:lpstr>
      <vt:lpstr>a. James</vt:lpstr>
      <vt:lpstr>Phoebe</vt:lpstr>
      <vt:lpstr>Character 4</vt:lpstr>
      <vt:lpstr>Always the  encourager  #GlassHalfFull</vt:lpstr>
      <vt:lpstr>Had a right  Barney with Paul  #FallingOut #Mark</vt:lpstr>
      <vt:lpstr>Led a church  in Antioch  #ChurchPlant </vt:lpstr>
      <vt:lpstr>a. Luke</vt:lpstr>
      <vt:lpstr>Barnabas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Clark</dc:creator>
  <cp:lastModifiedBy>Joshua Mutton</cp:lastModifiedBy>
  <cp:revision>14</cp:revision>
  <dcterms:created xsi:type="dcterms:W3CDTF">2024-03-28T08:18:40Z</dcterms:created>
  <dcterms:modified xsi:type="dcterms:W3CDTF">2024-09-19T15:03:52Z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0x0101009926F7AD6C73804DB2A5E5A391E66CD1</vt:lpwstr>
  </property>
  <property fmtid="{D5CDD505-2E9C-101B-9397-08002B2CF9AE}" pid="3" name="Order">
    <vt:r8>758100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