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</p:sldIdLst>
  <p:sldSz cx="12192000" cy="6858000"/>
  <p:notesSz cx="6858000" cy="9144000"/>
  <p:embeddedFontLst>
    <p:embeddedFont>
      <p:font typeface="Acumin Pro" panose="020B0504020202020204" pitchFamily="34" charset="77"/>
      <p:regular r:id="rId6"/>
      <p:bold r:id="rId7"/>
      <p:italic r:id="rId8"/>
      <p:boldItalic r:id="rId9"/>
    </p:embeddedFont>
    <p:embeddedFont>
      <p:font typeface="Acumin VF Black" panose="020F0502020204030204" pitchFamily="34" charset="0"/>
      <p:regular r:id="rId10"/>
      <p:bold r:id="rId11"/>
      <p:italic r:id="rId12"/>
      <p:boldItalic r:id="rId13"/>
    </p:embeddedFont>
    <p:embeddedFont>
      <p:font typeface="Degular Display Semibold" panose="020F0502020204030204" pitchFamily="34" charset="0"/>
      <p:regular r:id="rId14"/>
      <p:bold r:id="rId15"/>
      <p:italic r:id="rId16"/>
      <p:boldItalic r:id="rId17"/>
    </p:embeddedFont>
    <p:embeddedFont>
      <p:font typeface="Looking Flowers Caps" panose="020F07020304040A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258073" y="607133"/>
            <a:ext cx="11675854" cy="52284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What would you find </a:t>
            </a:r>
            <a:b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</a:br>
            <a: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easier for a whole month:</a:t>
            </a: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chemeClr val="tx2">
                  <a:lumMod val="85000"/>
                  <a:lumOff val="15000"/>
                </a:schemeClr>
              </a:solidFill>
              <a:latin typeface="Acumin Pro" panose="020B08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chemeClr val="accent1"/>
                </a:solidFill>
                <a:latin typeface="Acumin Pro" panose="020B0804020202020204" pitchFamily="34" charset="0"/>
              </a:rPr>
              <a:t>Living on a desert island by yourself? 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Or</a:t>
            </a:r>
            <a:r>
              <a:rPr lang="en-GB" sz="4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chemeClr val="accent1"/>
                </a:solidFill>
                <a:latin typeface="Acumin Pro" panose="020B0804020202020204" pitchFamily="34" charset="0"/>
              </a:rPr>
              <a:t>Hosting a house party with your friends? </a:t>
            </a:r>
            <a:b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</a:br>
            <a:endParaRPr lang="en-GB" sz="2000" b="1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Looking Flowers Caps" panose="00000500000000000000" pitchFamily="50" charset="0"/>
              </a:rPr>
              <a:t>(What would you find helpful/hard about each option?)</a:t>
            </a:r>
            <a:endParaRPr lang="en-GB" b="1" dirty="0">
              <a:solidFill>
                <a:schemeClr val="tx2">
                  <a:lumMod val="85000"/>
                  <a:lumOff val="15000"/>
                </a:schemeClr>
              </a:solidFill>
              <a:latin typeface="Looking Flowers Caps" panose="00000500000000000000" pitchFamily="50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SPIRIT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77ED9E07-5912-44A9-B138-D62319941F36}"/>
</file>

<file path=customXml/itemProps2.xml><?xml version="1.0" encoding="utf-8"?>
<ds:datastoreItem xmlns:ds="http://schemas.openxmlformats.org/officeDocument/2006/customXml" ds:itemID="{0426E246-C00B-4607-9A3F-73A4C2682D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53C2FB-F343-48BB-A6FC-FDC386207E94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Acumin Pro</vt:lpstr>
      <vt:lpstr>Acumin VF Black</vt:lpstr>
      <vt:lpstr>Looking Flowers Caps</vt:lpstr>
      <vt:lpstr>Degular Display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15</cp:revision>
  <dcterms:created xsi:type="dcterms:W3CDTF">2024-03-28T08:18:40Z</dcterms:created>
  <dcterms:modified xsi:type="dcterms:W3CDTF">2024-09-19T14:54:31Z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758300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