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embeddedFontLst>
    <p:embeddedFont>
      <p:font typeface="Acumin Pro" panose="020B0504020202020204" pitchFamily="34" charset="77"/>
      <p:regular r:id="rId7"/>
      <p:bold r:id="rId8"/>
      <p:italic r:id="rId9"/>
      <p:boldItalic r:id="rId10"/>
    </p:embeddedFont>
    <p:embeddedFont>
      <p:font typeface="Acumin VF Black" panose="020F0502020204030204" pitchFamily="34" charset="0"/>
      <p:regular r:id="rId11"/>
      <p:bold r:id="rId12"/>
      <p:italic r:id="rId13"/>
      <p:boldItalic r:id="rId14"/>
    </p:embeddedFont>
    <p:embeddedFont>
      <p:font typeface="Degular Display Semibold" panose="020F0502020204030204" pitchFamily="34" charset="0"/>
      <p:regular r:id="rId15"/>
      <p:bold r:id="rId16"/>
      <p:italic r:id="rId17"/>
      <p:boldItalic r:id="rId18"/>
    </p:embeddedFont>
    <p:embeddedFont>
      <p:font typeface="Looking Flowers Caps" panose="020F07020304040A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2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61234"/>
            <a:ext cx="10363200" cy="535531"/>
          </a:xfrm>
        </p:spPr>
        <p:txBody>
          <a:bodyPr wrap="square" anchor="ctr">
            <a:sp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019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09042"/>
            <a:ext cx="9144000" cy="661720"/>
          </a:xfrm>
        </p:spPr>
        <p:txBody>
          <a:bodyPr>
            <a:sp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9D31F9-C325-CEE1-443F-837D059E7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F8A9DF3E-38F5-C825-8398-0073733656F6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B584A-2512-9218-5BEE-EA97126F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D525D-C524-F10D-A819-2699BA53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EA703-801D-3C64-5367-3ADC0398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1561"/>
            <a:ext cx="9144000" cy="2751522"/>
          </a:xfrm>
        </p:spPr>
        <p:txBody>
          <a:bodyPr/>
          <a:lstStyle/>
          <a:p>
            <a:r>
              <a:rPr lang="en-GB" sz="4800" b="1" dirty="0">
                <a:latin typeface="Acumin Pro" panose="020B0804020202020204" pitchFamily="34" charset="0"/>
              </a:rPr>
              <a:t>‘BUT YOU WILL RECEIVE POWER WHEN THE HOLY SPIRIT COMES ON YOU, AND YOU WILL BE MY WITNESSES.’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46"/>
            <a:ext cx="9144000" cy="776046"/>
          </a:xfrm>
        </p:spPr>
        <p:txBody>
          <a:bodyPr/>
          <a:lstStyle/>
          <a:p>
            <a:pPr lvl="0"/>
            <a:r>
              <a:rPr lang="en-GB" sz="1400" spc="600" noProof="0" dirty="0">
                <a:latin typeface="Calibri" panose="020F0502020204030204" pitchFamily="34" charset="0"/>
                <a:cs typeface="Calibri" panose="020F0502020204030204" pitchFamily="34" charset="0"/>
              </a:rPr>
              <a:t>CANNONBALL</a:t>
            </a:r>
            <a:endParaRPr lang="en-GB" spc="6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verse to rehearse: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09042"/>
            <a:ext cx="9144000" cy="590931"/>
          </a:xfrm>
        </p:spPr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Acts 1.8 (NIV)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SPIRIT</a:t>
            </a:r>
          </a:p>
        </p:txBody>
      </p:sp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036" y="1443802"/>
            <a:ext cx="9531928" cy="3748719"/>
          </a:xfrm>
        </p:spPr>
        <p:txBody>
          <a:bodyPr/>
          <a:lstStyle/>
          <a:p>
            <a:r>
              <a:rPr lang="en-GB" sz="4400" b="1" dirty="0">
                <a:latin typeface="Acumin Pro" panose="020B0804020202020204" pitchFamily="34" charset="0"/>
              </a:rPr>
              <a:t>‘BUT YOU WILL RECEIVE POWER WHEN THE HOLY SPIRIT COMES ON YOU; AND YOU WILL BE MY WITNESSES IN JERUSALEM, AND IN ALL JUDEA AND SAMARIA, AND TO THE ENDS OF THE EARTH.’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46"/>
            <a:ext cx="9144000" cy="776046"/>
          </a:xfrm>
        </p:spPr>
        <p:txBody>
          <a:bodyPr/>
          <a:lstStyle/>
          <a:p>
            <a:r>
              <a:rPr lang="en-GB" sz="1400" spc="600" dirty="0">
                <a:latin typeface="Calibri" panose="020F0502020204030204" pitchFamily="34" charset="0"/>
                <a:cs typeface="Calibri" panose="020F0502020204030204" pitchFamily="34" charset="0"/>
              </a:rPr>
              <a:t>DEEP DIVE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verse to rehearse: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09042"/>
            <a:ext cx="9144000" cy="590931"/>
          </a:xfrm>
        </p:spPr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Acts 1.8 (NIV)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SPIRIT</a:t>
            </a:r>
          </a:p>
        </p:txBody>
      </p:sp>
    </p:spTree>
    <p:extLst>
      <p:ext uri="{BB962C8B-B14F-4D97-AF65-F5344CB8AC3E}">
        <p14:creationId xmlns:p14="http://schemas.microsoft.com/office/powerpoint/2010/main" val="3237678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752e313ad765e99e6fc7e8b4c1f11eea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1ff64ffd3766bba46fadb3dcb87147d4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7FA30E16-B5E8-4AE7-B4A9-4D872C9FC933}"/>
</file>

<file path=customXml/itemProps2.xml><?xml version="1.0" encoding="utf-8"?>
<ds:datastoreItem xmlns:ds="http://schemas.openxmlformats.org/officeDocument/2006/customXml" ds:itemID="{465AD7B9-D894-4C35-94F0-C5D7A2625B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5F81FB-F057-4DDA-9824-33870EEE1C84}">
  <ds:schemaRefs>
    <ds:schemaRef ds:uri="http://schemas.microsoft.com/office/2006/metadata/properties"/>
    <ds:schemaRef ds:uri="http://schemas.microsoft.com/office/infopath/2007/PartnerControls"/>
    <ds:schemaRef ds:uri="1dda10d2-c5af-47df-8219-fbe0d567efd6"/>
    <ds:schemaRef ds:uri="95349fc5-c3d8-45f3-8209-c6ae2bdc1e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</Words>
  <Application>Microsoft Macintosh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Acumin Pro</vt:lpstr>
      <vt:lpstr>Acumin VF Black</vt:lpstr>
      <vt:lpstr>Degular Display Semibold</vt:lpstr>
      <vt:lpstr>Looking Flowers Caps</vt:lpstr>
      <vt:lpstr>Arial</vt:lpstr>
      <vt:lpstr>Office Theme</vt:lpstr>
      <vt:lpstr>‘BUT YOU WILL RECEIVE POWER WHEN THE HOLY SPIRIT COMES ON YOU, AND YOU WILL BE MY WITNESSES.’ </vt:lpstr>
      <vt:lpstr>‘BUT YOU WILL RECEIVE POWER WHEN THE HOLY SPIRIT COMES ON YOU; AND YOU WILL BE MY WITNESSES IN JERUSALEM, AND IN ALL JUDEA AND SAMARIA, AND TO THE ENDS OF THE EARTH.’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Joshua Mutton</cp:lastModifiedBy>
  <cp:revision>13</cp:revision>
  <dcterms:created xsi:type="dcterms:W3CDTF">2024-03-28T08:18:40Z</dcterms:created>
  <dcterms:modified xsi:type="dcterms:W3CDTF">2024-09-19T14:50:58Z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758500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