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8" r:id="rId6"/>
    <p:sldId id="260" r:id="rId7"/>
    <p:sldId id="262" r:id="rId8"/>
    <p:sldId id="264" r:id="rId9"/>
    <p:sldId id="266" r:id="rId10"/>
  </p:sldIdLst>
  <p:sldSz cx="12192000" cy="6858000"/>
  <p:notesSz cx="6858000" cy="9144000"/>
  <p:embeddedFontLst>
    <p:embeddedFont>
      <p:font typeface="Acumin Pro" panose="020B0504020202020204" pitchFamily="34" charset="77"/>
      <p:regular r:id="rId11"/>
      <p:bold r:id="rId12"/>
      <p:italic r:id="rId13"/>
      <p:boldItalic r:id="rId14"/>
    </p:embeddedFont>
    <p:embeddedFont>
      <p:font typeface="Acumin VF Black" panose="020F0502020204030204" pitchFamily="34" charset="0"/>
      <p:regular r:id="rId15"/>
      <p:bold r:id="rId16"/>
      <p:italic r:id="rId17"/>
      <p:boldItalic r:id="rId18"/>
    </p:embeddedFont>
    <p:embeddedFont>
      <p:font typeface="Degular Display Semibold" panose="020F0502020204030204" pitchFamily="34" charset="0"/>
      <p:regular r:id="rId19"/>
      <p:bold r:id="rId20"/>
      <p:italic r:id="rId21"/>
      <p:boldItalic r:id="rId22"/>
    </p:embeddedFont>
    <p:embeddedFont>
      <p:font typeface="Looking Flowers Caps" panose="020F07020304040A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F35C8-F37A-834D-A793-9874A98C124C}" v="6" dt="2024-09-20T11:19:46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6" autoAdjust="0"/>
    <p:restoredTop sz="96170"/>
  </p:normalViewPr>
  <p:slideViewPr>
    <p:cSldViewPr snapToGrid="0" showGuides="1">
      <p:cViewPr varScale="1">
        <p:scale>
          <a:sx n="115" d="100"/>
          <a:sy n="115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Mutton" userId="564c8b7b-5581-44bf-ad7a-034f89247b82" providerId="ADAL" clId="{7E9F35C8-F37A-834D-A793-9874A98C124C}"/>
    <pc:docChg chg="modSld">
      <pc:chgData name="Joshua Mutton" userId="564c8b7b-5581-44bf-ad7a-034f89247b82" providerId="ADAL" clId="{7E9F35C8-F37A-834D-A793-9874A98C124C}" dt="2024-09-20T11:19:53.058" v="20" actId="255"/>
      <pc:docMkLst>
        <pc:docMk/>
      </pc:docMkLst>
      <pc:sldChg chg="modSp mod">
        <pc:chgData name="Joshua Mutton" userId="564c8b7b-5581-44bf-ad7a-034f89247b82" providerId="ADAL" clId="{7E9F35C8-F37A-834D-A793-9874A98C124C}" dt="2024-09-20T11:18:37.547" v="2" actId="6559"/>
        <pc:sldMkLst>
          <pc:docMk/>
          <pc:sldMk cId="4193582278" sldId="256"/>
        </pc:sldMkLst>
        <pc:spChg chg="mod">
          <ac:chgData name="Joshua Mutton" userId="564c8b7b-5581-44bf-ad7a-034f89247b82" providerId="ADAL" clId="{7E9F35C8-F37A-834D-A793-9874A98C124C}" dt="2024-09-20T11:18:37.547" v="2" actId="6559"/>
          <ac:spMkLst>
            <pc:docMk/>
            <pc:sldMk cId="4193582278" sldId="256"/>
            <ac:spMk id="5" creationId="{1DB9CC85-4319-8EF4-00D1-F5FA3867FC82}"/>
          </ac:spMkLst>
        </pc:spChg>
      </pc:sldChg>
      <pc:sldChg chg="modSp mod">
        <pc:chgData name="Joshua Mutton" userId="564c8b7b-5581-44bf-ad7a-034f89247b82" providerId="ADAL" clId="{7E9F35C8-F37A-834D-A793-9874A98C124C}" dt="2024-09-20T11:19:18.647" v="10" actId="255"/>
        <pc:sldMkLst>
          <pc:docMk/>
          <pc:sldMk cId="1040690321" sldId="258"/>
        </pc:sldMkLst>
        <pc:spChg chg="mod">
          <ac:chgData name="Joshua Mutton" userId="564c8b7b-5581-44bf-ad7a-034f89247b82" providerId="ADAL" clId="{7E9F35C8-F37A-834D-A793-9874A98C124C}" dt="2024-09-20T11:18:53.557" v="5" actId="6559"/>
          <ac:spMkLst>
            <pc:docMk/>
            <pc:sldMk cId="1040690321" sldId="258"/>
            <ac:spMk id="5" creationId="{1DB9CC85-4319-8EF4-00D1-F5FA3867FC82}"/>
          </ac:spMkLst>
        </pc:spChg>
        <pc:spChg chg="mod">
          <ac:chgData name="Joshua Mutton" userId="564c8b7b-5581-44bf-ad7a-034f89247b82" providerId="ADAL" clId="{7E9F35C8-F37A-834D-A793-9874A98C124C}" dt="2024-09-20T11:19:18.647" v="10" actId="255"/>
          <ac:spMkLst>
            <pc:docMk/>
            <pc:sldMk cId="1040690321" sldId="258"/>
            <ac:spMk id="6" creationId="{26914408-5AAD-D80C-6137-CE62E4B1EEB8}"/>
          </ac:spMkLst>
        </pc:spChg>
      </pc:sldChg>
      <pc:sldChg chg="modSp mod">
        <pc:chgData name="Joshua Mutton" userId="564c8b7b-5581-44bf-ad7a-034f89247b82" providerId="ADAL" clId="{7E9F35C8-F37A-834D-A793-9874A98C124C}" dt="2024-09-20T11:19:09.029" v="8" actId="6559"/>
        <pc:sldMkLst>
          <pc:docMk/>
          <pc:sldMk cId="3130535619" sldId="260"/>
        </pc:sldMkLst>
        <pc:spChg chg="mod">
          <ac:chgData name="Joshua Mutton" userId="564c8b7b-5581-44bf-ad7a-034f89247b82" providerId="ADAL" clId="{7E9F35C8-F37A-834D-A793-9874A98C124C}" dt="2024-09-20T11:19:09.029" v="8" actId="6559"/>
          <ac:spMkLst>
            <pc:docMk/>
            <pc:sldMk cId="3130535619" sldId="260"/>
            <ac:spMk id="5" creationId="{1DB9CC85-4319-8EF4-00D1-F5FA3867FC82}"/>
          </ac:spMkLst>
        </pc:spChg>
      </pc:sldChg>
      <pc:sldChg chg="modSp mod">
        <pc:chgData name="Joshua Mutton" userId="564c8b7b-5581-44bf-ad7a-034f89247b82" providerId="ADAL" clId="{7E9F35C8-F37A-834D-A793-9874A98C124C}" dt="2024-09-20T11:19:30.503" v="13" actId="6559"/>
        <pc:sldMkLst>
          <pc:docMk/>
          <pc:sldMk cId="770254115" sldId="262"/>
        </pc:sldMkLst>
        <pc:spChg chg="mod">
          <ac:chgData name="Joshua Mutton" userId="564c8b7b-5581-44bf-ad7a-034f89247b82" providerId="ADAL" clId="{7E9F35C8-F37A-834D-A793-9874A98C124C}" dt="2024-09-20T11:19:30.503" v="13" actId="6559"/>
          <ac:spMkLst>
            <pc:docMk/>
            <pc:sldMk cId="770254115" sldId="262"/>
            <ac:spMk id="5" creationId="{1DB9CC85-4319-8EF4-00D1-F5FA3867FC82}"/>
          </ac:spMkLst>
        </pc:spChg>
      </pc:sldChg>
      <pc:sldChg chg="modSp mod">
        <pc:chgData name="Joshua Mutton" userId="564c8b7b-5581-44bf-ad7a-034f89247b82" providerId="ADAL" clId="{7E9F35C8-F37A-834D-A793-9874A98C124C}" dt="2024-09-20T11:19:39.238" v="16" actId="6559"/>
        <pc:sldMkLst>
          <pc:docMk/>
          <pc:sldMk cId="1933400888" sldId="264"/>
        </pc:sldMkLst>
        <pc:spChg chg="mod">
          <ac:chgData name="Joshua Mutton" userId="564c8b7b-5581-44bf-ad7a-034f89247b82" providerId="ADAL" clId="{7E9F35C8-F37A-834D-A793-9874A98C124C}" dt="2024-09-20T11:19:39.238" v="16" actId="6559"/>
          <ac:spMkLst>
            <pc:docMk/>
            <pc:sldMk cId="1933400888" sldId="264"/>
            <ac:spMk id="5" creationId="{1DB9CC85-4319-8EF4-00D1-F5FA3867FC82}"/>
          </ac:spMkLst>
        </pc:spChg>
      </pc:sldChg>
      <pc:sldChg chg="modSp mod">
        <pc:chgData name="Joshua Mutton" userId="564c8b7b-5581-44bf-ad7a-034f89247b82" providerId="ADAL" clId="{7E9F35C8-F37A-834D-A793-9874A98C124C}" dt="2024-09-20T11:19:53.058" v="20" actId="255"/>
        <pc:sldMkLst>
          <pc:docMk/>
          <pc:sldMk cId="1627668694" sldId="266"/>
        </pc:sldMkLst>
        <pc:spChg chg="mod">
          <ac:chgData name="Joshua Mutton" userId="564c8b7b-5581-44bf-ad7a-034f89247b82" providerId="ADAL" clId="{7E9F35C8-F37A-834D-A793-9874A98C124C}" dt="2024-09-20T11:19:48.428" v="19" actId="6559"/>
          <ac:spMkLst>
            <pc:docMk/>
            <pc:sldMk cId="1627668694" sldId="266"/>
            <ac:spMk id="5" creationId="{1DB9CC85-4319-8EF4-00D1-F5FA3867FC82}"/>
          </ac:spMkLst>
        </pc:spChg>
        <pc:spChg chg="mod">
          <ac:chgData name="Joshua Mutton" userId="564c8b7b-5581-44bf-ad7a-034f89247b82" providerId="ADAL" clId="{7E9F35C8-F37A-834D-A793-9874A98C124C}" dt="2024-09-20T11:19:53.058" v="20" actId="255"/>
          <ac:spMkLst>
            <pc:docMk/>
            <pc:sldMk cId="1627668694" sldId="266"/>
            <ac:spMk id="6" creationId="{26914408-5AAD-D80C-6137-CE62E4B1EE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1683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  <a:latin typeface="Acumin Pro" panose="020B08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72A0B4-0466-A22E-1F65-1664CB32F5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764281"/>
            <a:ext cx="9144000" cy="51435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EDBE4023-E984-B732-1B91-1AD3B494DF28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rgbClr val="1D1D1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THE TRAILER TO HOW THE STORY ENDS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#C</a:t>
            </a:r>
            <a:r>
              <a:rPr lang="en-GB" sz="3200" dirty="0"/>
              <a:t>limax</a:t>
            </a:r>
            <a:r>
              <a:rPr lang="en-GB" dirty="0"/>
              <a:t>T</a:t>
            </a:r>
            <a:r>
              <a:rPr lang="en-GB" sz="3200" dirty="0"/>
              <a:t>o</a:t>
            </a:r>
            <a:r>
              <a:rPr lang="en-GB" dirty="0"/>
              <a:t>T</a:t>
            </a:r>
            <a:r>
              <a:rPr lang="en-GB" sz="3200" dirty="0"/>
              <a:t>he</a:t>
            </a:r>
            <a:r>
              <a:rPr lang="en-GB" dirty="0"/>
              <a:t>S</a:t>
            </a:r>
            <a:r>
              <a:rPr lang="en-GB" sz="3200" dirty="0"/>
              <a:t>tory</a:t>
            </a:r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13A0ADA-8A9F-6C8E-9A0E-5BD550AD66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F14AF-33E2-A9EF-1C9D-57A47FF70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80537-6D17-7099-7D32-498C4A73FFFE}"/>
              </a:ext>
            </a:extLst>
          </p:cNvPr>
          <p:cNvSpPr/>
          <p:nvPr/>
        </p:nvSpPr>
        <p:spPr>
          <a:xfrm>
            <a:off x="502275" y="5996275"/>
            <a:ext cx="1345842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6CE3DE51-8E54-8283-1BDB-FCB45246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9" y="5156633"/>
            <a:ext cx="1189280" cy="1245212"/>
          </a:xfrm>
          <a:custGeom>
            <a:avLst/>
            <a:gdLst>
              <a:gd name="connsiteX0" fmla="*/ -162 w 2511935"/>
              <a:gd name="connsiteY0" fmla="*/ -170 h 2630071"/>
              <a:gd name="connsiteX1" fmla="*/ 2511774 w 2511935"/>
              <a:gd name="connsiteY1" fmla="*/ -170 h 2630071"/>
              <a:gd name="connsiteX2" fmla="*/ 2511774 w 2511935"/>
              <a:gd name="connsiteY2" fmla="*/ 2629901 h 2630071"/>
              <a:gd name="connsiteX3" fmla="*/ -162 w 2511935"/>
              <a:gd name="connsiteY3" fmla="*/ 2629901 h 26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935" h="2630071">
                <a:moveTo>
                  <a:pt x="-162" y="-170"/>
                </a:moveTo>
                <a:lnTo>
                  <a:pt x="2511774" y="-170"/>
                </a:lnTo>
                <a:lnTo>
                  <a:pt x="2511774" y="2629901"/>
                </a:lnTo>
                <a:lnTo>
                  <a:pt x="-162" y="26299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JESUS IS COMING BACK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90931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#ReturnOfTheKing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0DC36D8-D000-94A1-2059-150D80B1FF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FA8B5-3FF9-00D1-0490-99A745D01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955779-4CA0-50B5-2DAB-2A3C5BB0C47D}"/>
              </a:ext>
            </a:extLst>
          </p:cNvPr>
          <p:cNvSpPr/>
          <p:nvPr/>
        </p:nvSpPr>
        <p:spPr>
          <a:xfrm>
            <a:off x="502275" y="5996275"/>
            <a:ext cx="1345842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5725E907-6F53-41C9-261A-00D78DCF0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9" y="5156633"/>
            <a:ext cx="1189280" cy="1245212"/>
          </a:xfrm>
          <a:custGeom>
            <a:avLst/>
            <a:gdLst>
              <a:gd name="connsiteX0" fmla="*/ -162 w 2511935"/>
              <a:gd name="connsiteY0" fmla="*/ -170 h 2630071"/>
              <a:gd name="connsiteX1" fmla="*/ 2511774 w 2511935"/>
              <a:gd name="connsiteY1" fmla="*/ -170 h 2630071"/>
              <a:gd name="connsiteX2" fmla="*/ 2511774 w 2511935"/>
              <a:gd name="connsiteY2" fmla="*/ 2629901 h 2630071"/>
              <a:gd name="connsiteX3" fmla="*/ -162 w 2511935"/>
              <a:gd name="connsiteY3" fmla="*/ 2629901 h 26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935" h="2630071">
                <a:moveTo>
                  <a:pt x="-162" y="-170"/>
                </a:moveTo>
                <a:lnTo>
                  <a:pt x="2511774" y="-170"/>
                </a:lnTo>
                <a:lnTo>
                  <a:pt x="2511774" y="2629901"/>
                </a:lnTo>
                <a:lnTo>
                  <a:pt x="-162" y="26299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06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I AM MAKING ALL THINGS NEW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A5D07F-5787-BC90-F633-CB4CAF81C7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5EB3EC-39E9-CDDB-11DC-E517029CD8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86AC4-93D7-775B-B0AC-E7E58C0A61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ADE400-8CAC-DDC8-4D06-52FCE897963F}"/>
              </a:ext>
            </a:extLst>
          </p:cNvPr>
          <p:cNvSpPr/>
          <p:nvPr/>
        </p:nvSpPr>
        <p:spPr>
          <a:xfrm>
            <a:off x="502275" y="5996275"/>
            <a:ext cx="1345842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7">
            <a:extLst>
              <a:ext uri="{FF2B5EF4-FFF2-40B4-BE49-F238E27FC236}">
                <a16:creationId xmlns:a16="http://schemas.microsoft.com/office/drawing/2014/main" id="{20983700-19A1-BF0B-C7C6-979F76A14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9" y="5156633"/>
            <a:ext cx="1189280" cy="1245212"/>
          </a:xfrm>
          <a:custGeom>
            <a:avLst/>
            <a:gdLst>
              <a:gd name="connsiteX0" fmla="*/ -162 w 2511935"/>
              <a:gd name="connsiteY0" fmla="*/ -170 h 2630071"/>
              <a:gd name="connsiteX1" fmla="*/ 2511774 w 2511935"/>
              <a:gd name="connsiteY1" fmla="*/ -170 h 2630071"/>
              <a:gd name="connsiteX2" fmla="*/ 2511774 w 2511935"/>
              <a:gd name="connsiteY2" fmla="*/ 2629901 h 2630071"/>
              <a:gd name="connsiteX3" fmla="*/ -162 w 2511935"/>
              <a:gd name="connsiteY3" fmla="*/ 2629901 h 26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935" h="2630071">
                <a:moveTo>
                  <a:pt x="-162" y="-170"/>
                </a:moveTo>
                <a:lnTo>
                  <a:pt x="2511774" y="-170"/>
                </a:lnTo>
                <a:lnTo>
                  <a:pt x="2511774" y="2629901"/>
                </a:lnTo>
                <a:lnTo>
                  <a:pt x="-162" y="26299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053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A NEW HEAVEN AND EARTH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F8B941D-3D87-EE53-5EC6-077B199064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3B19D-A33E-264D-63CC-66FD37802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5E6730-86D2-5011-C12F-2A57751F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80134C-9A3F-0285-2D14-C3905004A6E1}"/>
              </a:ext>
            </a:extLst>
          </p:cNvPr>
          <p:cNvSpPr/>
          <p:nvPr/>
        </p:nvSpPr>
        <p:spPr>
          <a:xfrm>
            <a:off x="502275" y="5996275"/>
            <a:ext cx="1345842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1D597855-FD62-CBFD-79F5-0E65B7520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9" y="5156633"/>
            <a:ext cx="1189280" cy="1245212"/>
          </a:xfrm>
          <a:custGeom>
            <a:avLst/>
            <a:gdLst>
              <a:gd name="connsiteX0" fmla="*/ -162 w 2511935"/>
              <a:gd name="connsiteY0" fmla="*/ -170 h 2630071"/>
              <a:gd name="connsiteX1" fmla="*/ 2511774 w 2511935"/>
              <a:gd name="connsiteY1" fmla="*/ -170 h 2630071"/>
              <a:gd name="connsiteX2" fmla="*/ 2511774 w 2511935"/>
              <a:gd name="connsiteY2" fmla="*/ 2629901 h 2630071"/>
              <a:gd name="connsiteX3" fmla="*/ -162 w 2511935"/>
              <a:gd name="connsiteY3" fmla="*/ 2629901 h 26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935" h="2630071">
                <a:moveTo>
                  <a:pt x="-162" y="-170"/>
                </a:moveTo>
                <a:lnTo>
                  <a:pt x="2511774" y="-170"/>
                </a:lnTo>
                <a:lnTo>
                  <a:pt x="2511774" y="2629901"/>
                </a:lnTo>
                <a:lnTo>
                  <a:pt x="-162" y="26299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025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NO MORE TEARS, NO MORE PAIN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33E943A-2010-D835-845A-59980E6800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9032F-6070-7406-F84A-A7F04E836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09CC7-E10F-BC86-6F4C-BBD64DFFAD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E1FBE0-4B0E-09BA-5C12-54B8CA7EBC85}"/>
              </a:ext>
            </a:extLst>
          </p:cNvPr>
          <p:cNvSpPr/>
          <p:nvPr/>
        </p:nvSpPr>
        <p:spPr>
          <a:xfrm>
            <a:off x="502275" y="5996275"/>
            <a:ext cx="1345842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55D8315A-7C16-8009-6E24-4862A462A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9" y="5156633"/>
            <a:ext cx="1189280" cy="1245212"/>
          </a:xfrm>
          <a:custGeom>
            <a:avLst/>
            <a:gdLst>
              <a:gd name="connsiteX0" fmla="*/ -162 w 2511935"/>
              <a:gd name="connsiteY0" fmla="*/ -170 h 2630071"/>
              <a:gd name="connsiteX1" fmla="*/ 2511774 w 2511935"/>
              <a:gd name="connsiteY1" fmla="*/ -170 h 2630071"/>
              <a:gd name="connsiteX2" fmla="*/ 2511774 w 2511935"/>
              <a:gd name="connsiteY2" fmla="*/ 2629901 h 2630071"/>
              <a:gd name="connsiteX3" fmla="*/ -162 w 2511935"/>
              <a:gd name="connsiteY3" fmla="*/ 2629901 h 26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935" h="2630071">
                <a:moveTo>
                  <a:pt x="-162" y="-170"/>
                </a:moveTo>
                <a:lnTo>
                  <a:pt x="2511774" y="-170"/>
                </a:lnTo>
                <a:lnTo>
                  <a:pt x="2511774" y="2629901"/>
                </a:lnTo>
                <a:lnTo>
                  <a:pt x="-162" y="26299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340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350870F-63CA-86EA-8E95-2BDB27FB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PERFECT LOVE PRESENT IN PERSON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9093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oking Flowers Caps" panose="00000500000000000000" pitchFamily="50" charset="0"/>
                <a:ea typeface="+mn-ea"/>
                <a:cs typeface="+mn-cs"/>
              </a:rPr>
              <a:t>#PerfectLove #Jesus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EA3E9-E7DC-FF2B-4812-71BED467B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62AAF4-02F6-974C-D625-ECC00F444223}"/>
              </a:ext>
            </a:extLst>
          </p:cNvPr>
          <p:cNvSpPr/>
          <p:nvPr/>
        </p:nvSpPr>
        <p:spPr>
          <a:xfrm>
            <a:off x="502275" y="5996275"/>
            <a:ext cx="1345842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ED2F643D-CC05-1AEA-9EBC-812916243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9" y="5156633"/>
            <a:ext cx="1189280" cy="1245212"/>
          </a:xfrm>
          <a:custGeom>
            <a:avLst/>
            <a:gdLst>
              <a:gd name="connsiteX0" fmla="*/ -162 w 2511935"/>
              <a:gd name="connsiteY0" fmla="*/ -170 h 2630071"/>
              <a:gd name="connsiteX1" fmla="*/ 2511774 w 2511935"/>
              <a:gd name="connsiteY1" fmla="*/ -170 h 2630071"/>
              <a:gd name="connsiteX2" fmla="*/ 2511774 w 2511935"/>
              <a:gd name="connsiteY2" fmla="*/ 2629901 h 2630071"/>
              <a:gd name="connsiteX3" fmla="*/ -162 w 2511935"/>
              <a:gd name="connsiteY3" fmla="*/ 2629901 h 26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935" h="2630071">
                <a:moveTo>
                  <a:pt x="-162" y="-170"/>
                </a:moveTo>
                <a:lnTo>
                  <a:pt x="2511774" y="-170"/>
                </a:lnTo>
                <a:lnTo>
                  <a:pt x="2511774" y="2629901"/>
                </a:lnTo>
                <a:lnTo>
                  <a:pt x="-162" y="26299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66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E2DC09-ADA1-4747-A201-2C79D471CFF8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1dda10d2-c5af-47df-8219-fbe0d567efd6"/>
    <ds:schemaRef ds:uri="http://schemas.openxmlformats.org/package/2006/metadata/core-properties"/>
    <ds:schemaRef ds:uri="http://schemas.microsoft.com/office/infopath/2007/PartnerControls"/>
    <ds:schemaRef ds:uri="95349fc5-c3d8-45f3-8209-c6ae2bdc1e2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6813799-BEB5-4417-A0CD-FC20C90EFF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F1685C-0FCD-4730-9AD1-5457C860A4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49fc5-c3d8-45f3-8209-c6ae2bdc1e25"/>
    <ds:schemaRef ds:uri="1dda10d2-c5af-47df-8219-fbe0d567ef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Macintosh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Acumin VF Black</vt:lpstr>
      <vt:lpstr>Acumin Pro</vt:lpstr>
      <vt:lpstr>Looking Flowers Caps</vt:lpstr>
      <vt:lpstr>Degular Display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Clark</dc:creator>
  <cp:lastModifiedBy>Joshua Mutton</cp:lastModifiedBy>
  <cp:revision>12</cp:revision>
  <dcterms:created xsi:type="dcterms:W3CDTF">2024-03-28T08:18:40Z</dcterms:created>
  <dcterms:modified xsi:type="dcterms:W3CDTF">2024-09-20T11:19:53Z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MediaServiceImageTags">
    <vt:lpwstr/>
  </property>
</Properties>
</file>