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56" r:id="rId4"/>
    <p:sldId id="272" r:id="rId5"/>
    <p:sldId id="262" r:id="rId6"/>
    <p:sldId id="263" r:id="rId7"/>
    <p:sldId id="264" r:id="rId8"/>
    <p:sldId id="287" r:id="rId9"/>
  </p:sldIdLst>
  <p:sldSz cx="12192000" cy="6858000"/>
  <p:notesSz cx="6858000" cy="9144000"/>
  <p:embeddedFontLst>
    <p:embeddedFont>
      <p:font typeface="Acumin Pro" panose="020B0504020202020204" pitchFamily="34" charset="77"/>
      <p:regular r:id="rId10"/>
      <p:bold r:id="rId11"/>
      <p:italic r:id="rId12"/>
      <p:boldItalic r:id="rId13"/>
    </p:embeddedFont>
    <p:embeddedFont>
      <p:font typeface="Acumin VF Black" panose="020F0502020204030204" pitchFamily="34" charset="0"/>
      <p:regular r:id="rId14"/>
      <p:bold r:id="rId15"/>
      <p:italic r:id="rId16"/>
      <p:boldItalic r:id="rId17"/>
    </p:embeddedFont>
    <p:embeddedFont>
      <p:font typeface="Degular Display Semibold" panose="020F0502020204030204" pitchFamily="34" charset="0"/>
      <p:regular r:id="rId18"/>
      <p:bold r:id="rId19"/>
      <p:italic r:id="rId20"/>
      <p:boldItalic r:id="rId21"/>
    </p:embeddedFont>
    <p:embeddedFont>
      <p:font typeface="Looking Flowers Caps" panose="020F07020304040A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BEAT 6 HOME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2B367AA5-F980-A07A-F728-9D6C1FDD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7912467" y="2688814"/>
            <a:ext cx="3134925" cy="3282360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18" y="1720843"/>
            <a:ext cx="8118764" cy="3416320"/>
          </a:xfrm>
        </p:spPr>
        <p:txBody>
          <a:bodyPr/>
          <a:lstStyle/>
          <a:p>
            <a:r>
              <a:rPr lang="en-GB" sz="6000" dirty="0"/>
              <a:t>Had epic visions </a:t>
            </a:r>
            <a:br>
              <a:rPr lang="en-GB" sz="6000" dirty="0"/>
            </a:br>
            <a:r>
              <a:rPr lang="en-GB" sz="6000" dirty="0"/>
              <a:t>of the future </a:t>
            </a:r>
            <a:br>
              <a:rPr lang="en-GB" sz="6000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#Revelation #WhoNeedsSpecSavers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2136339"/>
            <a:ext cx="7315200" cy="2585323"/>
          </a:xfrm>
        </p:spPr>
        <p:txBody>
          <a:bodyPr/>
          <a:lstStyle/>
          <a:p>
            <a:r>
              <a:rPr lang="en-GB" sz="6000" dirty="0"/>
              <a:t>Last disciple standing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#Pensioner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136338"/>
            <a:ext cx="9432925" cy="2585323"/>
          </a:xfrm>
        </p:spPr>
        <p:txBody>
          <a:bodyPr/>
          <a:lstStyle/>
          <a:p>
            <a:r>
              <a:rPr lang="en-GB" dirty="0"/>
              <a:t>Prisoner on </a:t>
            </a:r>
            <a:br>
              <a:rPr lang="en-GB" dirty="0"/>
            </a:br>
            <a:r>
              <a:rPr lang="en-GB" dirty="0"/>
              <a:t>an island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#NotLoveIsland #Patmos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8" y="2067765"/>
            <a:ext cx="4017690" cy="1588127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Matthew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41320"/>
            <a:ext cx="3136658" cy="8610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504020202020204" pitchFamily="34" charset="77"/>
              </a:rPr>
              <a:t>b. </a:t>
            </a:r>
            <a:r>
              <a:rPr lang="en-GB" sz="5400" b="1" dirty="0">
                <a:solidFill>
                  <a:srgbClr val="FF6F49"/>
                </a:solidFill>
                <a:latin typeface="Acumin Pro" panose="020B0504020202020204" pitchFamily="34" charset="77"/>
                <a:ea typeface="+mn-ea"/>
                <a:cs typeface="+mn-cs"/>
              </a:rPr>
              <a:t>Mark</a:t>
            </a:r>
            <a:endParaRPr lang="en-GB" sz="5400" b="1" dirty="0">
              <a:solidFill>
                <a:schemeClr val="accent1"/>
              </a:solidFill>
              <a:latin typeface="Acumin Pro" panose="020B0504020202020204" pitchFamily="34" charset="77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26592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Luke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26592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John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r>
              <a:rPr lang="en-GB" b="1" dirty="0">
                <a:solidFill>
                  <a:schemeClr val="accent1"/>
                </a:solidFill>
                <a:latin typeface="Acumin Pro" panose="020B0804020202020204" pitchFamily="34" charset="0"/>
              </a:rPr>
              <a:t>HOME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790EB-1413-58A3-EFCF-D3B144A0498D}"/>
              </a:ext>
            </a:extLst>
          </p:cNvPr>
          <p:cNvGrpSpPr/>
          <p:nvPr/>
        </p:nvGrpSpPr>
        <p:grpSpPr>
          <a:xfrm>
            <a:off x="319540" y="476658"/>
            <a:ext cx="1878586" cy="1905563"/>
            <a:chOff x="319540" y="476658"/>
            <a:chExt cx="1878586" cy="1905563"/>
          </a:xfrm>
        </p:grpSpPr>
        <p:pic>
          <p:nvPicPr>
            <p:cNvPr id="10" name="Graphic 16">
              <a:extLst>
                <a:ext uri="{FF2B5EF4-FFF2-40B4-BE49-F238E27FC236}">
                  <a16:creationId xmlns:a16="http://schemas.microsoft.com/office/drawing/2014/main" id="{511687E7-4B08-8E91-AC33-EA85ADD6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14" t="20561" r="20153" b="19836"/>
            <a:stretch/>
          </p:blipFill>
          <p:spPr>
            <a:xfrm rot="-959998">
              <a:off x="319540" y="476658"/>
              <a:ext cx="1878586" cy="1905563"/>
            </a:xfrm>
            <a:custGeom>
              <a:avLst/>
              <a:gdLst>
                <a:gd name="connsiteX0" fmla="*/ -191 w 1098044"/>
                <a:gd name="connsiteY0" fmla="*/ -193 h 1110617"/>
                <a:gd name="connsiteX1" fmla="*/ 1097854 w 1098044"/>
                <a:gd name="connsiteY1" fmla="*/ -193 h 1110617"/>
                <a:gd name="connsiteX2" fmla="*/ 1097854 w 1098044"/>
                <a:gd name="connsiteY2" fmla="*/ 1110424 h 1110617"/>
                <a:gd name="connsiteX3" fmla="*/ -191 w 1098044"/>
                <a:gd name="connsiteY3" fmla="*/ 1110424 h 11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044" h="1110617">
                  <a:moveTo>
                    <a:pt x="-191" y="-193"/>
                  </a:moveTo>
                  <a:lnTo>
                    <a:pt x="1097854" y="-193"/>
                  </a:lnTo>
                  <a:lnTo>
                    <a:pt x="1097854" y="1110424"/>
                  </a:lnTo>
                  <a:lnTo>
                    <a:pt x="-191" y="1110424"/>
                  </a:lnTo>
                  <a:close/>
                </a:path>
              </a:pathLst>
            </a:custGeom>
          </p:spPr>
        </p:pic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E8B4B8EE-2F97-F5B5-EC39-B446566FFD41}"/>
                </a:ext>
              </a:extLst>
            </p:cNvPr>
            <p:cNvSpPr/>
            <p:nvPr/>
          </p:nvSpPr>
          <p:spPr>
            <a:xfrm>
              <a:off x="1664340" y="1434095"/>
              <a:ext cx="434175" cy="789410"/>
            </a:xfrm>
            <a:custGeom>
              <a:avLst/>
              <a:gdLst>
                <a:gd name="connsiteX0" fmla="*/ 421018 w 434175"/>
                <a:gd name="connsiteY0" fmla="*/ 0 h 789410"/>
                <a:gd name="connsiteX1" fmla="*/ 217087 w 434175"/>
                <a:gd name="connsiteY1" fmla="*/ 85519 h 789410"/>
                <a:gd name="connsiteX2" fmla="*/ 0 w 434175"/>
                <a:gd name="connsiteY2" fmla="*/ 453911 h 789410"/>
                <a:gd name="connsiteX3" fmla="*/ 78941 w 434175"/>
                <a:gd name="connsiteY3" fmla="*/ 789410 h 789410"/>
                <a:gd name="connsiteX4" fmla="*/ 434175 w 434175"/>
                <a:gd name="connsiteY4" fmla="*/ 690734 h 789410"/>
                <a:gd name="connsiteX5" fmla="*/ 421018 w 434175"/>
                <a:gd name="connsiteY5" fmla="*/ 0 h 78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175" h="789410">
                  <a:moveTo>
                    <a:pt x="421018" y="0"/>
                  </a:moveTo>
                  <a:lnTo>
                    <a:pt x="217087" y="85519"/>
                  </a:lnTo>
                  <a:lnTo>
                    <a:pt x="0" y="453911"/>
                  </a:lnTo>
                  <a:lnTo>
                    <a:pt x="78941" y="789410"/>
                  </a:lnTo>
                  <a:lnTo>
                    <a:pt x="434175" y="690734"/>
                  </a:lnTo>
                  <a:lnTo>
                    <a:pt x="4210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Graphic 10">
            <a:extLst>
              <a:ext uri="{FF2B5EF4-FFF2-40B4-BE49-F238E27FC236}">
                <a16:creationId xmlns:a16="http://schemas.microsoft.com/office/drawing/2014/main" id="{4069FC4E-FF80-4C92-3B6E-131A45C8A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8155"/>
          <a:stretch/>
        </p:blipFill>
        <p:spPr>
          <a:xfrm>
            <a:off x="9571636" y="3055060"/>
            <a:ext cx="2507280" cy="3052031"/>
          </a:xfrm>
          <a:custGeom>
            <a:avLst/>
            <a:gdLst>
              <a:gd name="connsiteX0" fmla="*/ -132 w 1477863"/>
              <a:gd name="connsiteY0" fmla="*/ -148 h 1652242"/>
              <a:gd name="connsiteX1" fmla="*/ 1477731 w 1477863"/>
              <a:gd name="connsiteY1" fmla="*/ -148 h 1652242"/>
              <a:gd name="connsiteX2" fmla="*/ 1477731 w 1477863"/>
              <a:gd name="connsiteY2" fmla="*/ 1652094 h 1652242"/>
              <a:gd name="connsiteX3" fmla="*/ -132 w 1477863"/>
              <a:gd name="connsiteY3" fmla="*/ 1652094 h 16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863" h="1652242">
                <a:moveTo>
                  <a:pt x="-132" y="-148"/>
                </a:moveTo>
                <a:lnTo>
                  <a:pt x="1477731" y="-148"/>
                </a:lnTo>
                <a:lnTo>
                  <a:pt x="1477731" y="1652094"/>
                </a:lnTo>
                <a:lnTo>
                  <a:pt x="-132" y="165209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John</a:t>
            </a:r>
            <a:endParaRPr lang="en-GB" sz="88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095788" y="362634"/>
            <a:ext cx="5073594" cy="5068798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347640"/>
              <a:ext cx="3281238" cy="480358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268456" y="3075384"/>
              <a:ext cx="3736393" cy="275261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Some Bible nerds think this </a:t>
              </a:r>
              <a:br>
                <a:rPr lang="en-GB" sz="2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 the same John who was a fisherman and besties with Jesus, while others think it was another known as ‘John the elder’. Either way, God gave John a vision of how the Bible story ultimately ends – with Jesus returning! He wrote it all down in a book </a:t>
              </a:r>
              <a:br>
                <a:rPr lang="en-GB" sz="2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called Revelation.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426493"/>
              <a:ext cx="3325023" cy="4695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r>
              <a:rPr lang="en-GB" b="1" dirty="0">
                <a:solidFill>
                  <a:schemeClr val="accent1"/>
                </a:solidFill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CACB79-1ADF-4E0B-A88F-7082F56CA28F}"/>
</file>

<file path=customXml/itemProps2.xml><?xml version="1.0" encoding="utf-8"?>
<ds:datastoreItem xmlns:ds="http://schemas.openxmlformats.org/officeDocument/2006/customXml" ds:itemID="{E563BD1C-A7D0-4AD9-AB50-9E98F1622E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8D73C-E27E-4332-96D1-CE1173ABAC4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Character 1</vt:lpstr>
      <vt:lpstr>Had epic visions  of the future  #Revelation #WhoNeedsSpecSavers</vt:lpstr>
      <vt:lpstr>Last disciple standing  #Pensioner</vt:lpstr>
      <vt:lpstr>Prisoner on  an island  #NotLoveIsland #Patmos</vt:lpstr>
      <vt:lpstr>a. Matthew</vt:lpstr>
      <vt:lpstr>John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Joshua Mutton</cp:lastModifiedBy>
  <cp:revision>14</cp:revision>
  <dcterms:created xsi:type="dcterms:W3CDTF">2024-03-28T08:18:40Z</dcterms:created>
  <dcterms:modified xsi:type="dcterms:W3CDTF">2024-09-19T15:33:08Z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MediaServiceImageTags">
    <vt:lpwstr/>
  </property>
</Properties>
</file>