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embeddedFontLst>
    <p:embeddedFont>
      <p:font typeface="Acumin Pro" panose="020B0504020202020204" pitchFamily="34" charset="77"/>
      <p:regular r:id="rId7"/>
      <p:bold r:id="rId8"/>
      <p:italic r:id="rId9"/>
      <p:boldItalic r:id="rId10"/>
    </p:embeddedFont>
    <p:embeddedFont>
      <p:font typeface="Acumin VF Black" panose="020F0502020204030204" pitchFamily="34" charset="0"/>
      <p:regular r:id="rId11"/>
      <p:bold r:id="rId12"/>
      <p:italic r:id="rId13"/>
      <p:boldItalic r:id="rId14"/>
    </p:embeddedFont>
    <p:embeddedFont>
      <p:font typeface="Degular Display Semibold" panose="020F0502020204030204" pitchFamily="34" charset="0"/>
      <p:regular r:id="rId15"/>
      <p:bold r:id="rId16"/>
      <p:italic r:id="rId17"/>
      <p:boldItalic r:id="rId18"/>
    </p:embeddedFont>
    <p:embeddedFont>
      <p:font typeface="Looking Flowers Caps" panose="020F07020304040A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96170"/>
  </p:normalViewPr>
  <p:slideViewPr>
    <p:cSldViewPr snapToGrid="0" showGuides="1">
      <p:cViewPr varScale="1">
        <p:scale>
          <a:sx n="115" d="100"/>
          <a:sy n="115" d="100"/>
        </p:scale>
        <p:origin x="22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utton" userId="564c8b7b-5581-44bf-ad7a-034f89247b82" providerId="ADAL" clId="{725161D4-AE1D-B149-9D3C-FAF842CFA442}"/>
    <pc:docChg chg="modSld">
      <pc:chgData name="Joshua Mutton" userId="564c8b7b-5581-44bf-ad7a-034f89247b82" providerId="ADAL" clId="{725161D4-AE1D-B149-9D3C-FAF842CFA442}" dt="2024-09-20T11:21:02.841" v="1" actId="2711"/>
      <pc:docMkLst>
        <pc:docMk/>
      </pc:docMkLst>
      <pc:sldChg chg="modSp mod">
        <pc:chgData name="Joshua Mutton" userId="564c8b7b-5581-44bf-ad7a-034f89247b82" providerId="ADAL" clId="{725161D4-AE1D-B149-9D3C-FAF842CFA442}" dt="2024-09-20T11:21:02.841" v="1" actId="2711"/>
        <pc:sldMkLst>
          <pc:docMk/>
          <pc:sldMk cId="3768526010" sldId="257"/>
        </pc:sldMkLst>
        <pc:spChg chg="mod">
          <ac:chgData name="Joshua Mutton" userId="564c8b7b-5581-44bf-ad7a-034f89247b82" providerId="ADAL" clId="{725161D4-AE1D-B149-9D3C-FAF842CFA442}" dt="2024-09-20T11:21:02.841" v="1" actId="2711"/>
          <ac:spMkLst>
            <pc:docMk/>
            <pc:sldMk cId="3768526010" sldId="257"/>
            <ac:spMk id="8" creationId="{63726CA1-114E-C778-58EC-1001F92E92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817418" y="1804062"/>
            <a:ext cx="10557164" cy="28346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What does a </a:t>
            </a:r>
            <a:r>
              <a:rPr lang="en-GB" sz="7200" b="1" dirty="0">
                <a:solidFill>
                  <a:schemeClr val="accent1"/>
                </a:solidFill>
                <a:latin typeface="Acumin Pro" panose="020B0804020202020204" pitchFamily="34" charset="0"/>
              </a:rPr>
              <a:t>perfect world</a:t>
            </a:r>
            <a:r>
              <a:rPr lang="en-GB" sz="7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 look like to you? </a:t>
            </a:r>
            <a:br>
              <a:rPr lang="en-GB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GB" sz="54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(What does it not look like?)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904619" y="1957980"/>
            <a:ext cx="8389308" cy="25299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b="1" dirty="0">
                <a:solidFill>
                  <a:schemeClr val="bg2"/>
                </a:solidFill>
                <a:latin typeface="Acumin Pro" panose="020B0804020202020204" pitchFamily="34" charset="0"/>
              </a:rPr>
              <a:t>What is </a:t>
            </a:r>
            <a:r>
              <a:rPr lang="en-GB" sz="8800" b="1" dirty="0">
                <a:solidFill>
                  <a:schemeClr val="tx2"/>
                </a:solidFill>
                <a:latin typeface="Acumin Pro" panose="020B0804020202020204" pitchFamily="34" charset="0"/>
              </a:rPr>
              <a:t>heaven</a:t>
            </a:r>
            <a:r>
              <a:rPr lang="en-GB" sz="8800" b="1" dirty="0">
                <a:solidFill>
                  <a:schemeClr val="bg2"/>
                </a:solidFill>
                <a:latin typeface="Acumin Pro" panose="020B0804020202020204" pitchFamily="34" charset="0"/>
              </a:rPr>
              <a:t> to you?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DA3236-1591-FF34-23D6-B7C5F8E4E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4540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6FAC06-FE78-4F35-BDA8-05C1335675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8F75E1-30C8-4277-8D10-FF238AB41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49fc5-c3d8-45f3-8209-c6ae2bdc1e25"/>
    <ds:schemaRef ds:uri="1dda10d2-c5af-47df-8219-fbe0d567e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E18F42-1ED8-4534-AFF5-121E0CD2746A}">
  <ds:schemaRefs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5349fc5-c3d8-45f3-8209-c6ae2bdc1e25"/>
    <ds:schemaRef ds:uri="http://purl.org/dc/terms/"/>
    <ds:schemaRef ds:uri="http://schemas.microsoft.com/office/2006/documentManagement/types"/>
    <ds:schemaRef ds:uri="1dda10d2-c5af-47df-8219-fbe0d567efd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Acumin Pro</vt:lpstr>
      <vt:lpstr>Acumin VF Black</vt:lpstr>
      <vt:lpstr>Degular Display Semibold</vt:lpstr>
      <vt:lpstr>Looking Flowers Caps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Joshua Mutton</cp:lastModifiedBy>
  <cp:revision>14</cp:revision>
  <dcterms:created xsi:type="dcterms:W3CDTF">2024-03-28T08:18:40Z</dcterms:created>
  <dcterms:modified xsi:type="dcterms:W3CDTF">2024-09-20T11:21:12Z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MediaServiceImageTags">
    <vt:lpwstr/>
  </property>
</Properties>
</file>