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sldIdLst>
    <p:sldId id="256" r:id="rId4"/>
    <p:sldId id="257" r:id="rId5"/>
  </p:sldIdLst>
  <p:sldSz cx="12192000" cy="6858000"/>
  <p:notesSz cx="6858000" cy="9144000"/>
  <p:embeddedFontLst>
    <p:embeddedFont>
      <p:font typeface="Acumin Pro" panose="020B0504020202020204" pitchFamily="34" charset="77"/>
      <p:regular r:id="rId6"/>
      <p:bold r:id="rId7"/>
      <p:italic r:id="rId8"/>
      <p:boldItalic r:id="rId9"/>
    </p:embeddedFont>
    <p:embeddedFont>
      <p:font typeface="Acumin VF Black" panose="020F0502020204030204" pitchFamily="34" charset="0"/>
      <p:regular r:id="rId10"/>
      <p:bold r:id="rId11"/>
      <p:italic r:id="rId12"/>
      <p:boldItalic r:id="rId13"/>
    </p:embeddedFont>
    <p:embeddedFont>
      <p:font typeface="Degular Display Semibold" panose="020F0502020204030204" pitchFamily="34" charset="0"/>
      <p:regular r:id="rId14"/>
      <p:bold r:id="rId15"/>
      <p:italic r:id="rId16"/>
      <p:boldItalic r:id="rId17"/>
    </p:embeddedFont>
    <p:embeddedFont>
      <p:font typeface="Looking Flowers Caps" panose="020F07020304040A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showGuides="1">
      <p:cViewPr varScale="1">
        <p:scale>
          <a:sx n="115" d="100"/>
          <a:sy n="115" d="100"/>
        </p:scale>
        <p:origin x="224"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Master" Target="slideMasters/slideMaster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60EC-475D-CF44-E060-A553F6B6DDD7}"/>
              </a:ext>
            </a:extLst>
          </p:cNvPr>
          <p:cNvSpPr>
            <a:spLocks noGrp="1"/>
          </p:cNvSpPr>
          <p:nvPr>
            <p:ph type="ctrTitle"/>
          </p:nvPr>
        </p:nvSpPr>
        <p:spPr>
          <a:xfrm>
            <a:off x="914400" y="3161234"/>
            <a:ext cx="10363200" cy="535531"/>
          </a:xfrm>
        </p:spPr>
        <p:txBody>
          <a:bodyPr wrap="square" anchor="ctr">
            <a:spAutoFit/>
          </a:bodyPr>
          <a:lstStyle>
            <a:lvl1pPr algn="ctr">
              <a:defRPr sz="32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FF8F39F2-6C74-4ABD-67CE-3F5CDEE574A8}"/>
              </a:ext>
            </a:extLst>
          </p:cNvPr>
          <p:cNvSpPr>
            <a:spLocks noGrp="1"/>
          </p:cNvSpPr>
          <p:nvPr>
            <p:ph type="subTitle" idx="1"/>
          </p:nvPr>
        </p:nvSpPr>
        <p:spPr>
          <a:xfrm>
            <a:off x="1524000" y="591019"/>
            <a:ext cx="9144000" cy="426207"/>
          </a:xfrm>
        </p:spPr>
        <p:txBody>
          <a:bodyPr anchor="ctr">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Text Placeholder 8">
            <a:extLst>
              <a:ext uri="{FF2B5EF4-FFF2-40B4-BE49-F238E27FC236}">
                <a16:creationId xmlns:a16="http://schemas.microsoft.com/office/drawing/2014/main" id="{61D5E734-9A9B-7FF1-5CB4-ED8C40FDD02A}"/>
              </a:ext>
            </a:extLst>
          </p:cNvPr>
          <p:cNvSpPr>
            <a:spLocks noGrp="1"/>
          </p:cNvSpPr>
          <p:nvPr>
            <p:ph type="body" sz="quarter" idx="10"/>
          </p:nvPr>
        </p:nvSpPr>
        <p:spPr>
          <a:xfrm>
            <a:off x="1524000" y="5209042"/>
            <a:ext cx="9144000" cy="661720"/>
          </a:xfrm>
        </p:spPr>
        <p:txBody>
          <a:bodyPr>
            <a:spAutoFit/>
          </a:bodyPr>
          <a:lstStyle>
            <a:lvl1pPr marL="0" indent="0" algn="ctr">
              <a:buNone/>
              <a:defRPr sz="4000">
                <a:solidFill>
                  <a:schemeClr val="bg1"/>
                </a:solidFill>
                <a:latin typeface="Looking Flowers Caps" panose="00000500000000000000" pitchFamily="50" charset="0"/>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989D31F9-C325-CEE1-443F-837D059E7819}"/>
              </a:ext>
            </a:extLst>
          </p:cNvPr>
          <p:cNvSpPr>
            <a:spLocks noGrp="1"/>
          </p:cNvSpPr>
          <p:nvPr>
            <p:ph type="body" sz="quarter" idx="11"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5" name="Graphic 3">
            <a:extLst>
              <a:ext uri="{FF2B5EF4-FFF2-40B4-BE49-F238E27FC236}">
                <a16:creationId xmlns:a16="http://schemas.microsoft.com/office/drawing/2014/main" id="{F8A9DF3E-38F5-C825-8398-0073733656F6}"/>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23793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EEF-2F30-96A5-0897-CA753C43A3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94BB05-3FE2-EEF0-E2B6-968A32F4A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AB584A-2512-9218-5BEE-EA97126F697C}"/>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5" name="Footer Placeholder 4">
            <a:extLst>
              <a:ext uri="{FF2B5EF4-FFF2-40B4-BE49-F238E27FC236}">
                <a16:creationId xmlns:a16="http://schemas.microsoft.com/office/drawing/2014/main" id="{D34D525D-C524-F10D-A819-2699BA53D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BEA703-801D-3C64-5367-3ADC0398DE6D}"/>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29185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FBFF-13DA-218D-7423-134EBC7BDD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B325AA-883F-8E92-375A-FB9D89DEAFE2}"/>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4" name="Footer Placeholder 3">
            <a:extLst>
              <a:ext uri="{FF2B5EF4-FFF2-40B4-BE49-F238E27FC236}">
                <a16:creationId xmlns:a16="http://schemas.microsoft.com/office/drawing/2014/main" id="{A7D0C145-FABC-D9AA-2972-9E1DA3DC5D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474D9-4AD5-31F4-797B-20A55D215924}"/>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606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88353-FD96-0EC3-3FBC-FD9DA4959AB3}"/>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3" name="Footer Placeholder 2">
            <a:extLst>
              <a:ext uri="{FF2B5EF4-FFF2-40B4-BE49-F238E27FC236}">
                <a16:creationId xmlns:a16="http://schemas.microsoft.com/office/drawing/2014/main" id="{BDBD1909-1461-9273-5012-410A811418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FCFBA6-231E-0195-75BB-2770F9A6130E}"/>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163858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AB4E-22B9-106A-EFB4-3701DF9CF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6CEB42-E1C5-A735-AB9F-D26C66567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21FFC-BB26-F031-F306-10D2ED2A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8EB542-8DF0-42BA-AE06-B77E2E879ED7}" type="datetimeFigureOut">
              <a:rPr lang="en-GB" smtClean="0"/>
              <a:t>19/09/2024</a:t>
            </a:fld>
            <a:endParaRPr lang="en-GB"/>
          </a:p>
        </p:txBody>
      </p:sp>
      <p:sp>
        <p:nvSpPr>
          <p:cNvPr id="5" name="Footer Placeholder 4">
            <a:extLst>
              <a:ext uri="{FF2B5EF4-FFF2-40B4-BE49-F238E27FC236}">
                <a16:creationId xmlns:a16="http://schemas.microsoft.com/office/drawing/2014/main" id="{7145F350-8FAB-AF01-525F-167E8C49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76CA90-8AAF-6F73-D61F-2F6B37E01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686E30-3526-42BD-93D5-D4E153FF6C1F}" type="slidenum">
              <a:rPr lang="en-GB" smtClean="0"/>
              <a:t>‹#›</a:t>
            </a:fld>
            <a:endParaRPr lang="en-GB"/>
          </a:p>
        </p:txBody>
      </p:sp>
    </p:spTree>
    <p:extLst>
      <p:ext uri="{BB962C8B-B14F-4D97-AF65-F5344CB8AC3E}">
        <p14:creationId xmlns:p14="http://schemas.microsoft.com/office/powerpoint/2010/main" val="10633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690255" y="1457657"/>
            <a:ext cx="8811490" cy="3748719"/>
          </a:xfrm>
        </p:spPr>
        <p:txBody>
          <a:bodyPr/>
          <a:lstStyle/>
          <a:p>
            <a:r>
              <a:rPr lang="en-GB" sz="4400" b="1" dirty="0">
                <a:latin typeface="Acumin Pro" panose="020B0804020202020204" pitchFamily="34" charset="0"/>
              </a:rPr>
              <a:t>‘“HE WILL WIPE EVERY TEAR FROM THEIR EYES. THERE WILL BE NO MORE DEATH” OR MOURNING OR CRYING OR PAIN, FOR THE OLD ORDER OF THINGS HAS PASSED AWAY.’ </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416046"/>
            <a:ext cx="9144000" cy="776046"/>
          </a:xfrm>
        </p:spPr>
        <p:txBody>
          <a:bodyPr/>
          <a:lstStyle/>
          <a:p>
            <a:pPr lvl="0"/>
            <a:r>
              <a:rPr lang="en-GB" sz="1400" spc="600" noProof="0" dirty="0">
                <a:latin typeface="Calibri" panose="020F0502020204030204" pitchFamily="34" charset="0"/>
                <a:cs typeface="Calibri" panose="020F0502020204030204" pitchFamily="34" charset="0"/>
              </a:rPr>
              <a:t>CANNONBALL</a:t>
            </a:r>
            <a:endParaRPr lang="en-GB" spc="600" noProof="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verse to rehearse:</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0"/>
          </p:nvPr>
        </p:nvSpPr>
        <p:spPr>
          <a:xfrm>
            <a:off x="1524000" y="5209042"/>
            <a:ext cx="9144000" cy="590931"/>
          </a:xfrm>
        </p:spPr>
        <p:txBody>
          <a:bodyPr/>
          <a:lstStyle/>
          <a:p>
            <a:r>
              <a:rPr lang="en-GB" sz="3600" dirty="0">
                <a:latin typeface="Calibri" panose="020F0502020204030204" pitchFamily="34" charset="0"/>
                <a:cs typeface="Calibri" panose="020F0502020204030204" pitchFamily="34" charset="0"/>
              </a:rPr>
              <a:t>Revelation 21.4 (NIV) </a:t>
            </a: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1"/>
          </p:nvPr>
        </p:nvSpPr>
        <p:spPr>
          <a:xfrm>
            <a:off x="9500827" y="6204585"/>
            <a:ext cx="2433100" cy="480131"/>
          </a:xfrm>
        </p:spPr>
        <p:txBody>
          <a:bodyPr/>
          <a:lstStyle/>
          <a:p>
            <a:r>
              <a:rPr lang="en-GB" b="1" dirty="0">
                <a:latin typeface="Acumin Pro" panose="020B0804020202020204" pitchFamily="34" charset="0"/>
              </a:rPr>
              <a:t>HOME</a:t>
            </a:r>
          </a:p>
        </p:txBody>
      </p:sp>
    </p:spTree>
    <p:extLst>
      <p:ext uri="{BB962C8B-B14F-4D97-AF65-F5344CB8AC3E}">
        <p14:creationId xmlns:p14="http://schemas.microsoft.com/office/powerpoint/2010/main" val="419358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57745" y="1331161"/>
            <a:ext cx="9476510" cy="4001711"/>
          </a:xfrm>
        </p:spPr>
        <p:txBody>
          <a:bodyPr/>
          <a:lstStyle/>
          <a:p>
            <a:r>
              <a:rPr lang="en-GB" b="1" dirty="0">
                <a:latin typeface="Acumin Pro" panose="020B0804020202020204" pitchFamily="34" charset="0"/>
              </a:rPr>
              <a:t>‘LOOK! GOD’S DWELLING-PLACE IS NOW AMONG THE PEOPLE, AND HE WILL DWELL WITH THEM. THEY WILL BE HIS PEOPLE, AND GOD HIMSELF WILL BE WITH THEM AND BE THEIR GOD. “HE WILL WIPE EVERY TEAR FROM THEIR EYES. THERE WILL BE NO MORE DEATH” OR MOURNING OR CRYING OR PAIN, FOR THE OLD ORDER OF THINGS HAS PASSED AWAY.’</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416046"/>
            <a:ext cx="9144000" cy="776046"/>
          </a:xfrm>
        </p:spPr>
        <p:txBody>
          <a:bodyPr/>
          <a:lstStyle/>
          <a:p>
            <a:r>
              <a:rPr lang="en-GB" sz="1400" spc="600" dirty="0">
                <a:latin typeface="Calibri" panose="020F0502020204030204" pitchFamily="34" charset="0"/>
                <a:cs typeface="Calibri" panose="020F0502020204030204" pitchFamily="34" charset="0"/>
              </a:rPr>
              <a:t>DEEP DIVE</a:t>
            </a:r>
          </a:p>
          <a:p>
            <a:r>
              <a:rPr lang="en-GB" dirty="0">
                <a:latin typeface="Calibri" panose="020F0502020204030204" pitchFamily="34" charset="0"/>
                <a:cs typeface="Calibri" panose="020F0502020204030204" pitchFamily="34" charset="0"/>
              </a:rPr>
              <a:t>The verse to rehearse:</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0"/>
          </p:nvPr>
        </p:nvSpPr>
        <p:spPr>
          <a:xfrm>
            <a:off x="1524000" y="5209042"/>
            <a:ext cx="9144000" cy="590931"/>
          </a:xfrm>
        </p:spPr>
        <p:txBody>
          <a:bodyPr/>
          <a:lstStyle/>
          <a:p>
            <a:r>
              <a:rPr lang="en-GB" sz="3600" dirty="0">
                <a:latin typeface="Calibri" panose="020F0502020204030204" pitchFamily="34" charset="0"/>
                <a:cs typeface="Calibri" panose="020F0502020204030204" pitchFamily="34" charset="0"/>
              </a:rPr>
              <a:t>Revelation 21.3–4 (NIV) </a:t>
            </a: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1"/>
          </p:nvPr>
        </p:nvSpPr>
        <p:spPr>
          <a:xfrm>
            <a:off x="9500827" y="6204585"/>
            <a:ext cx="2433100" cy="480131"/>
          </a:xfrm>
        </p:spPr>
        <p:txBody>
          <a:bodyPr/>
          <a:lstStyle/>
          <a:p>
            <a:r>
              <a:rPr lang="en-GB" b="1" dirty="0">
                <a:latin typeface="Acumin Pro" panose="020B0804020202020204" pitchFamily="34" charset="0"/>
              </a:rPr>
              <a:t>HOME</a:t>
            </a:r>
          </a:p>
        </p:txBody>
      </p:sp>
    </p:spTree>
    <p:extLst>
      <p:ext uri="{BB962C8B-B14F-4D97-AF65-F5344CB8AC3E}">
        <p14:creationId xmlns:p14="http://schemas.microsoft.com/office/powerpoint/2010/main" val="3237678690"/>
      </p:ext>
    </p:extLst>
  </p:cSld>
  <p:clrMapOvr>
    <a:masterClrMapping/>
  </p:clrMapOvr>
</p:sld>
</file>

<file path=ppt/theme/theme1.xml><?xml version="1.0" encoding="utf-8"?>
<a:theme xmlns:a="http://schemas.openxmlformats.org/drawingml/2006/main" name="Office Theme">
  <a:themeElements>
    <a:clrScheme name="SBOS">
      <a:dk1>
        <a:sysClr val="windowText" lastClr="000000"/>
      </a:dk1>
      <a:lt1>
        <a:sysClr val="window" lastClr="FFFFFF"/>
      </a:lt1>
      <a:dk2>
        <a:srgbClr val="000000"/>
      </a:dk2>
      <a:lt2>
        <a:srgbClr val="FFFFFF"/>
      </a:lt2>
      <a:accent1>
        <a:srgbClr val="FF6F49"/>
      </a:accent1>
      <a:accent2>
        <a:srgbClr val="3A3A3A"/>
      </a:accent2>
      <a:accent3>
        <a:srgbClr val="FF6F49"/>
      </a:accent3>
      <a:accent4>
        <a:srgbClr val="000000"/>
      </a:accent4>
      <a:accent5>
        <a:srgbClr val="3A3A3A"/>
      </a:accent5>
      <a:accent6>
        <a:srgbClr val="FF6F49"/>
      </a:accent6>
      <a:hlink>
        <a:srgbClr val="FF6F49"/>
      </a:hlink>
      <a:folHlink>
        <a:srgbClr val="FF6F49"/>
      </a:folHlink>
    </a:clrScheme>
    <a:fontScheme name="SBOS">
      <a:majorFont>
        <a:latin typeface="Acumin VF Black"/>
        <a:ea typeface=""/>
        <a:cs typeface=""/>
      </a:majorFont>
      <a:minorFont>
        <a:latin typeface="Degular Display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6F7AD6C73804DB2A5E5A391E66CD1" ma:contentTypeVersion="18" ma:contentTypeDescription="Create a new document." ma:contentTypeScope="" ma:versionID="752e313ad765e99e6fc7e8b4c1f11eea">
  <xsd:schema xmlns:xsd="http://www.w3.org/2001/XMLSchema" xmlns:xs="http://www.w3.org/2001/XMLSchema" xmlns:p="http://schemas.microsoft.com/office/2006/metadata/properties" xmlns:ns2="95349fc5-c3d8-45f3-8209-c6ae2bdc1e25" xmlns:ns3="1dda10d2-c5af-47df-8219-fbe0d567efd6" targetNamespace="http://schemas.microsoft.com/office/2006/metadata/properties" ma:root="true" ma:fieldsID="1ff64ffd3766bba46fadb3dcb87147d4" ns2:_="" ns3:_="">
    <xsd:import namespace="95349fc5-c3d8-45f3-8209-c6ae2bdc1e2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9fc5-c3d8-45f3-8209-c6ae2bdc1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e5013a-73bb-4ee7-9a0a-76dd6df3d6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d31ca6-7305-4afc-9474-9c58b8ddb83d}" ma:internalName="TaxCatchAll" ma:showField="CatchAllData" ma:web="1dda10d2-c5af-47df-8219-fbe0d567e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F0D2AE-1798-492F-B93A-283FF087387B}"/>
</file>

<file path=customXml/itemProps2.xml><?xml version="1.0" encoding="utf-8"?>
<ds:datastoreItem xmlns:ds="http://schemas.openxmlformats.org/officeDocument/2006/customXml" ds:itemID="{7F30BB88-EDCC-4C4B-B5B4-551296F2C6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129</Words>
  <Application>Microsoft Macintosh PowerPoint</Application>
  <PresentationFormat>Widescreen</PresentationFormat>
  <Paragraphs>10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Acumin Pro</vt:lpstr>
      <vt:lpstr>Acumin VF Black</vt:lpstr>
      <vt:lpstr>Degular Display Semibold</vt:lpstr>
      <vt:lpstr>Looking Flowers Caps</vt:lpstr>
      <vt:lpstr>Arial</vt:lpstr>
      <vt:lpstr>Office Theme</vt:lpstr>
      <vt:lpstr>‘“HE WILL WIPE EVERY TEAR FROM THEIR EYES. THERE WILL BE NO MORE DEATH” OR MOURNING OR CRYING OR PAIN, FOR THE OLD ORDER OF THINGS HAS PASSED AWAY.’ </vt:lpstr>
      <vt:lpstr>‘LOOK! GOD’S DWELLING-PLACE IS NOW AMONG THE PEOPLE, AND HE WILL DWELL WITH THEM. THEY WILL BE HIS PEOPLE, AND GOD HIMSELF WILL BE WITH THEM AND BE THEIR GOD. “HE WILL WIPE EVERY TEAR FROM THEIR EYES. THERE WILL BE NO MORE DEATH” OR MOURNING OR CRYING OR PAIN, FOR THE OLD ORDER OF THINGS HAS PASSED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Clark</dc:creator>
  <cp:lastModifiedBy>Joshua Mutton</cp:lastModifiedBy>
  <cp:revision>13</cp:revision>
  <dcterms:created xsi:type="dcterms:W3CDTF">2024-03-28T08:18:40Z</dcterms:created>
  <dcterms:modified xsi:type="dcterms:W3CDTF">2024-09-19T15:34:52Z</dcterms:modified>
</cp:coreProperties>
</file>