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How can we be ambitious with the gospel? 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Mission. </a:t>
            </a:r>
            <a:r>
              <a:rPr lang="en-US"/>
              <a:t>How can we be ambitious with the gospel? 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26F4D5-D8FE-47B3-B432-97CFC80ECBB7}"/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BDCF1-06CD-4DF7-9D98-8A4106594C5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260ef6c-179d-4cb6-ae7a-e0e62390a079"/>
    <ds:schemaRef ds:uri="http://purl.org/dc/elements/1.1/"/>
    <ds:schemaRef ds:uri="http://schemas.microsoft.com/office/2006/metadata/properties"/>
    <ds:schemaRef ds:uri="http://purl.org/dc/terms/"/>
    <ds:schemaRef ds:uri="97cf5121-f949-4d01-932c-973c1443b9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MISSION How can we be ambitious with the gospel?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2023-03-30T13:55:17Z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