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23209C35-7CD8-46E0-B762-E7565603E292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F6118F-343A-4C9F-B707-35F21DA82477}">
  <a:tblStyle styleId="{16F6118F-343A-4C9F-B707-35F21DA82477}" styleName="BS Table Style 1 (Default)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lt2"/>
              </a:solidFill>
            </a:ln>
          </a:top>
          <a:bottom>
            <a:ln w="12700" cmpd="sng">
              <a:solidFill>
                <a:schemeClr val="lt2"/>
              </a:solidFill>
            </a:ln>
          </a:bottom>
          <a:insideH>
            <a:ln w="12700" cmpd="sng">
              <a:solidFill>
                <a:schemeClr val="lt2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63F72E87-AB62-4F71-89CF-8DC5DC0DCDB5}" styleName="BS Table Style 2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332" autoAdjust="0"/>
  </p:normalViewPr>
  <p:slideViewPr>
    <p:cSldViewPr snapToGrid="0" showGuides="1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DEA3-138A-474B-89D2-382D964A5775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A4EA-188D-4A50-89C0-EFEB421FA3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0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8A4EA-188D-4A50-89C0-EFEB421FA39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68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rallelogram 25">
            <a:extLst>
              <a:ext uri="{FF2B5EF4-FFF2-40B4-BE49-F238E27FC236}">
                <a16:creationId xmlns:a16="http://schemas.microsoft.com/office/drawing/2014/main" id="{6ECE3E51-256D-07AA-7496-854C5240CF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3421783" y="717079"/>
            <a:ext cx="5034008" cy="5005137"/>
          </a:xfrm>
          <a:prstGeom prst="parallelogram">
            <a:avLst>
              <a:gd name="adj" fmla="val 28535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3670A24-1627-FD0B-C152-EF4D6073CA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 flipH="1">
            <a:off x="3119446" y="-16787"/>
            <a:ext cx="5540826" cy="6447324"/>
          </a:xfrm>
          <a:prstGeom prst="parallelogram">
            <a:avLst>
              <a:gd name="adj" fmla="val 31874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4EF9135-8D65-BA46-AC43-4E0CBD229C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4092792" y="703724"/>
            <a:ext cx="3691992" cy="5005137"/>
          </a:xfrm>
          <a:custGeom>
            <a:avLst/>
            <a:gdLst>
              <a:gd name="connsiteX0" fmla="*/ 3691992 w 3691992"/>
              <a:gd name="connsiteY0" fmla="*/ 2304722 h 5005137"/>
              <a:gd name="connsiteX1" fmla="*/ 2921429 w 3691992"/>
              <a:gd name="connsiteY1" fmla="*/ 5005137 h 5005137"/>
              <a:gd name="connsiteX2" fmla="*/ 656960 w 3691992"/>
              <a:gd name="connsiteY2" fmla="*/ 5005137 h 5005137"/>
              <a:gd name="connsiteX3" fmla="*/ 0 w 3691992"/>
              <a:gd name="connsiteY3" fmla="*/ 2606811 h 5005137"/>
              <a:gd name="connsiteX4" fmla="*/ 743853 w 3691992"/>
              <a:gd name="connsiteY4" fmla="*/ 0 h 5005137"/>
              <a:gd name="connsiteX5" fmla="*/ 3060672 w 3691992"/>
              <a:gd name="connsiteY5" fmla="*/ 0 h 50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1992" h="5005137">
                <a:moveTo>
                  <a:pt x="3691992" y="2304722"/>
                </a:moveTo>
                <a:lnTo>
                  <a:pt x="2921429" y="5005137"/>
                </a:lnTo>
                <a:lnTo>
                  <a:pt x="656960" y="5005137"/>
                </a:lnTo>
                <a:lnTo>
                  <a:pt x="0" y="2606811"/>
                </a:lnTo>
                <a:lnTo>
                  <a:pt x="743853" y="0"/>
                </a:lnTo>
                <a:lnTo>
                  <a:pt x="3060672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000" y="2941472"/>
            <a:ext cx="3748093" cy="76689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2000" y="1791374"/>
            <a:ext cx="3748093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11638" y="3872071"/>
            <a:ext cx="3748087" cy="55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30703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colour)">
    <p:bg>
      <p:bgPr>
        <a:solidFill>
          <a:srgbClr val="FFE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4537799"/>
            <a:ext cx="3981450" cy="2308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500" b="0" i="0" cap="all" spc="16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346087"/>
            <a:ext cx="6010275" cy="2650513"/>
          </a:xfrm>
        </p:spPr>
        <p:txBody>
          <a:bodyPr lIns="0" rIns="0" anchor="t" anchorCtr="0">
            <a:noAutofit/>
          </a:bodyPr>
          <a:lstStyle>
            <a:lvl1pPr algn="l">
              <a:defRPr sz="4200" b="0" i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0" y="4267200"/>
            <a:ext cx="5220000" cy="0"/>
          </a:xfrm>
          <a:ln w="25400"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8755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in frame)">
    <p:bg>
      <p:bgPr>
        <a:solidFill>
          <a:srgbClr val="D2B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Bottom banner">
            <a:extLst>
              <a:ext uri="{FF2B5EF4-FFF2-40B4-BE49-F238E27FC236}">
                <a16:creationId xmlns:a16="http://schemas.microsoft.com/office/drawing/2014/main" id="{5E02ED1E-DB45-58E9-345A-FD8B7F6094D1}"/>
              </a:ext>
            </a:extLst>
          </p:cNvPr>
          <p:cNvSpPr/>
          <p:nvPr userDrawn="1"/>
        </p:nvSpPr>
        <p:spPr>
          <a:xfrm>
            <a:off x="0" y="6410325"/>
            <a:ext cx="5720316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363EC5-CE70-FF53-BB82-00E81637E9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96094" y="446088"/>
            <a:ext cx="7548231" cy="5646704"/>
          </a:xfrm>
          <a:custGeom>
            <a:avLst/>
            <a:gdLst>
              <a:gd name="connsiteX0" fmla="*/ 0 w 7548231"/>
              <a:gd name="connsiteY0" fmla="*/ 0 h 5646704"/>
              <a:gd name="connsiteX1" fmla="*/ 3 w 7548231"/>
              <a:gd name="connsiteY1" fmla="*/ 0 h 5646704"/>
              <a:gd name="connsiteX2" fmla="*/ 7548231 w 7548231"/>
              <a:gd name="connsiteY2" fmla="*/ 1531405 h 5646704"/>
              <a:gd name="connsiteX3" fmla="*/ 7548231 w 7548231"/>
              <a:gd name="connsiteY3" fmla="*/ 5646704 h 5646704"/>
              <a:gd name="connsiteX4" fmla="*/ 0 w 7548231"/>
              <a:gd name="connsiteY4" fmla="*/ 4100950 h 56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8231" h="5646704">
                <a:moveTo>
                  <a:pt x="0" y="0"/>
                </a:moveTo>
                <a:lnTo>
                  <a:pt x="3" y="0"/>
                </a:lnTo>
                <a:lnTo>
                  <a:pt x="7548231" y="1531405"/>
                </a:lnTo>
                <a:lnTo>
                  <a:pt x="7548231" y="5646704"/>
                </a:lnTo>
                <a:lnTo>
                  <a:pt x="0" y="410095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lIns="4968000" tIns="2556000" rIns="180000" bIns="180000">
            <a:noAutofit/>
          </a:bodyPr>
          <a:lstStyle>
            <a:lvl1pPr>
              <a:defRPr sz="18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094ED2-C3E7-05C9-461F-BBDFFD018F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76136" y="-669858"/>
            <a:ext cx="6345119" cy="7080183"/>
          </a:xfrm>
          <a:custGeom>
            <a:avLst/>
            <a:gdLst>
              <a:gd name="connsiteX0" fmla="*/ 6345118 w 6345119"/>
              <a:gd name="connsiteY0" fmla="*/ 0 h 7080183"/>
              <a:gd name="connsiteX1" fmla="*/ 6345119 w 6345119"/>
              <a:gd name="connsiteY1" fmla="*/ 0 h 7080183"/>
              <a:gd name="connsiteX2" fmla="*/ 6345119 w 6345119"/>
              <a:gd name="connsiteY2" fmla="*/ 5168071 h 7080183"/>
              <a:gd name="connsiteX3" fmla="*/ 2192605 w 6345119"/>
              <a:gd name="connsiteY3" fmla="*/ 7080183 h 7080183"/>
              <a:gd name="connsiteX4" fmla="*/ 8112 w 6345119"/>
              <a:gd name="connsiteY4" fmla="*/ 7080183 h 7080183"/>
              <a:gd name="connsiteX5" fmla="*/ 0 w 6345119"/>
              <a:gd name="connsiteY5" fmla="*/ 7080183 h 7080183"/>
              <a:gd name="connsiteX6" fmla="*/ 0 w 6345119"/>
              <a:gd name="connsiteY6" fmla="*/ 2921742 h 708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119" h="7080183">
                <a:moveTo>
                  <a:pt x="6345118" y="0"/>
                </a:moveTo>
                <a:lnTo>
                  <a:pt x="6345119" y="0"/>
                </a:lnTo>
                <a:lnTo>
                  <a:pt x="6345119" y="5168071"/>
                </a:lnTo>
                <a:lnTo>
                  <a:pt x="2192605" y="7080183"/>
                </a:lnTo>
                <a:lnTo>
                  <a:pt x="8112" y="7080183"/>
                </a:lnTo>
                <a:lnTo>
                  <a:pt x="0" y="7080183"/>
                </a:lnTo>
                <a:lnTo>
                  <a:pt x="0" y="2921742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F1A23B8-6BE5-2BA6-1E41-7DFB49368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1796" y="2559228"/>
            <a:ext cx="2335956" cy="33855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out frame)">
    <p:bg>
      <p:bgPr>
        <a:solidFill>
          <a:srgbClr val="005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2E3D7-62C6-A433-F70D-22618B560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49B6B1B-DEA7-7519-AE48-18A696440DB8}"/>
              </a:ext>
            </a:extLst>
          </p:cNvPr>
          <p:cNvSpPr/>
          <p:nvPr userDrawn="1"/>
        </p:nvSpPr>
        <p:spPr>
          <a:xfrm rot="5400000" flipH="1">
            <a:off x="1350011" y="-726736"/>
            <a:ext cx="7120260" cy="7734298"/>
          </a:xfrm>
          <a:prstGeom prst="parallelogram">
            <a:avLst>
              <a:gd name="adj" fmla="val 27675"/>
            </a:avLst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6A2B-29CB-A847-2A83-309CEB32B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3B673629-CAA6-247A-1D02-2D1F603599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1138" y="3044231"/>
            <a:ext cx="2185987" cy="194627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EBFA-4AFB-2D2C-2969-DEB4C4541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01138" y="2606853"/>
            <a:ext cx="2185987" cy="338554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F27B258-426E-436C-EFAB-69781F9789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01850" y="446088"/>
            <a:ext cx="6181725" cy="5572125"/>
          </a:xfrm>
          <a:custGeom>
            <a:avLst/>
            <a:gdLst>
              <a:gd name="connsiteX0" fmla="*/ 0 w 6181725"/>
              <a:gd name="connsiteY0" fmla="*/ 0 h 5572125"/>
              <a:gd name="connsiteX1" fmla="*/ 7 w 6181725"/>
              <a:gd name="connsiteY1" fmla="*/ 0 h 5572125"/>
              <a:gd name="connsiteX2" fmla="*/ 6181725 w 6181725"/>
              <a:gd name="connsiteY2" fmla="*/ 1389764 h 5572125"/>
              <a:gd name="connsiteX3" fmla="*/ 6181725 w 6181725"/>
              <a:gd name="connsiteY3" fmla="*/ 5572125 h 5572125"/>
              <a:gd name="connsiteX4" fmla="*/ 0 w 6181725"/>
              <a:gd name="connsiteY4" fmla="*/ 4148470 h 557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1725" h="5572125">
                <a:moveTo>
                  <a:pt x="0" y="0"/>
                </a:moveTo>
                <a:lnTo>
                  <a:pt x="7" y="0"/>
                </a:lnTo>
                <a:lnTo>
                  <a:pt x="6181725" y="1389764"/>
                </a:lnTo>
                <a:lnTo>
                  <a:pt x="6181725" y="5572125"/>
                </a:lnTo>
                <a:lnTo>
                  <a:pt x="0" y="414847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1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background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75B1C-D423-FF8F-0C7A-F7F6DC97F1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FEB59-A921-C2C5-A3A3-082BC695E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7C1BCB-4D61-84FB-467E-598254DAFC23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B74AF83-8886-1FB5-1F92-8112C1A11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5349" y="2597498"/>
            <a:ext cx="3822351" cy="2998439"/>
          </a:xfrm>
          <a:custGeom>
            <a:avLst/>
            <a:gdLst>
              <a:gd name="connsiteX0" fmla="*/ 3822351 w 3822351"/>
              <a:gd name="connsiteY0" fmla="*/ 0 h 2998439"/>
              <a:gd name="connsiteX1" fmla="*/ 3822351 w 3822351"/>
              <a:gd name="connsiteY1" fmla="*/ 2596504 h 2998439"/>
              <a:gd name="connsiteX2" fmla="*/ 0 w 3822351"/>
              <a:gd name="connsiteY2" fmla="*/ 2998439 h 2998439"/>
              <a:gd name="connsiteX3" fmla="*/ 0 w 3822351"/>
              <a:gd name="connsiteY3" fmla="*/ 401935 h 29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2351" h="2998439">
                <a:moveTo>
                  <a:pt x="3822351" y="0"/>
                </a:moveTo>
                <a:lnTo>
                  <a:pt x="3822351" y="2596504"/>
                </a:lnTo>
                <a:lnTo>
                  <a:pt x="0" y="2998439"/>
                </a:lnTo>
                <a:lnTo>
                  <a:pt x="0" y="401935"/>
                </a:lnTo>
                <a:close/>
              </a:path>
            </a:pathLst>
          </a:custGeom>
          <a:solidFill>
            <a:srgbClr val="D76E00"/>
          </a:solidFill>
        </p:spPr>
        <p:txBody>
          <a:bodyPr wrap="square" lIns="468000" tIns="702000" rIns="468000" bIns="684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Subtitle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8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ple pictures ans intro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DC1-3C57-71B7-802B-12DA9024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6EFA1-1BC2-255E-E4D5-83FE1683A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7B114-E619-1203-3CEA-6820BF47B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5DECD6-50C9-19C1-A329-1B3DB790A8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176" y="1731963"/>
            <a:ext cx="6077792" cy="11917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62D897C-90CA-B4D2-E580-328D591A4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397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D1017DF-4110-32CD-FEED-BBB59E6BB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902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>
            <a:lvl1pPr rtl="0"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C13FCD0-7089-8A7D-4283-895CE09027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1501" y="3248024"/>
            <a:ext cx="2793099" cy="2543175"/>
          </a:xfrm>
          <a:custGeom>
            <a:avLst/>
            <a:gdLst>
              <a:gd name="connsiteX0" fmla="*/ 0 w 2793099"/>
              <a:gd name="connsiteY0" fmla="*/ 0 h 2543175"/>
              <a:gd name="connsiteX1" fmla="*/ 9 w 2793099"/>
              <a:gd name="connsiteY1" fmla="*/ 0 h 2543175"/>
              <a:gd name="connsiteX2" fmla="*/ 2793099 w 2793099"/>
              <a:gd name="connsiteY2" fmla="*/ 256200 h 2543175"/>
              <a:gd name="connsiteX3" fmla="*/ 2793099 w 2793099"/>
              <a:gd name="connsiteY3" fmla="*/ 2543175 h 2543175"/>
              <a:gd name="connsiteX4" fmla="*/ 0 w 2793099"/>
              <a:gd name="connsiteY4" fmla="*/ 2283228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099" h="2543175">
                <a:moveTo>
                  <a:pt x="0" y="0"/>
                </a:moveTo>
                <a:lnTo>
                  <a:pt x="9" y="0"/>
                </a:lnTo>
                <a:lnTo>
                  <a:pt x="2793099" y="256200"/>
                </a:lnTo>
                <a:lnTo>
                  <a:pt x="2793099" y="2543175"/>
                </a:lnTo>
                <a:lnTo>
                  <a:pt x="0" y="2283228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6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6930-03BA-53BB-E23F-742295C7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5797B6-9169-60FC-C7D0-CB64D4C1C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415186-3DC9-A6F0-556B-C58CDD4AC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B4420-1C4C-1D59-D8CB-1E2CF5C598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0" y="1800000"/>
            <a:ext cx="6217200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9976A3-00B8-89C0-9F08-0D1646822C67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1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8D228-80BA-BFEB-F492-1CC858A84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381A1-705D-9889-FD0B-6002E2D92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6D8575-C20F-19A2-9015-4815B13FDB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39AC4A9-0A91-382B-FFA1-E7FE818AF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3066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104772-57BE-7287-6449-DB6B6E838AFF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F5CB7E6-2235-339A-DA56-149A3610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14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70738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005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, no border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E5EEF46-1DFA-56F6-946A-9B70455136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0738" y="1270000"/>
            <a:ext cx="3262312" cy="462597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2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5350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835E9CE-8CCD-2F1B-41A0-35700F17216A}"/>
              </a:ext>
            </a:extLst>
          </p:cNvPr>
          <p:cNvSpPr>
            <a:spLocks/>
          </p:cNvSpPr>
          <p:nvPr userDrawn="1"/>
        </p:nvSpPr>
        <p:spPr>
          <a:xfrm rot="16200000">
            <a:off x="3797688" y="-691582"/>
            <a:ext cx="3645029" cy="7663617"/>
          </a:xfrm>
          <a:custGeom>
            <a:avLst/>
            <a:gdLst>
              <a:gd name="connsiteX0" fmla="*/ 3645029 w 3645029"/>
              <a:gd name="connsiteY0" fmla="*/ 3668804 h 7663617"/>
              <a:gd name="connsiteX1" fmla="*/ 2961398 w 3645029"/>
              <a:gd name="connsiteY1" fmla="*/ 7663617 h 7663617"/>
              <a:gd name="connsiteX2" fmla="*/ 940010 w 3645029"/>
              <a:gd name="connsiteY2" fmla="*/ 7663617 h 7663617"/>
              <a:gd name="connsiteX3" fmla="*/ 0 w 3645029"/>
              <a:gd name="connsiteY3" fmla="*/ 3402430 h 7663617"/>
              <a:gd name="connsiteX4" fmla="*/ 582257 w 3645029"/>
              <a:gd name="connsiteY4" fmla="*/ 0 h 7663617"/>
              <a:gd name="connsiteX5" fmla="*/ 2835698 w 3645029"/>
              <a:gd name="connsiteY5" fmla="*/ 0 h 76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029" h="7663617">
                <a:moveTo>
                  <a:pt x="3645029" y="3668804"/>
                </a:moveTo>
                <a:lnTo>
                  <a:pt x="2961398" y="7663617"/>
                </a:lnTo>
                <a:lnTo>
                  <a:pt x="940010" y="7663617"/>
                </a:lnTo>
                <a:lnTo>
                  <a:pt x="0" y="3402430"/>
                </a:lnTo>
                <a:lnTo>
                  <a:pt x="582257" y="0"/>
                </a:lnTo>
                <a:lnTo>
                  <a:pt x="2835698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454442" y="2946383"/>
            <a:ext cx="6660682" cy="307777"/>
          </a:xfrm>
        </p:spPr>
        <p:txBody>
          <a:bodyPr lIns="0" rIns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54442" y="1789652"/>
            <a:ext cx="6660682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6EED6C-F399-7D55-2214-8F0E6AD6EDC2}"/>
              </a:ext>
            </a:extLst>
          </p:cNvPr>
          <p:cNvGrpSpPr/>
          <p:nvPr userDrawn="1"/>
        </p:nvGrpSpPr>
        <p:grpSpPr>
          <a:xfrm>
            <a:off x="1333500" y="436462"/>
            <a:ext cx="8829677" cy="5377197"/>
            <a:chOff x="1333500" y="436462"/>
            <a:chExt cx="8829678" cy="5377197"/>
          </a:xfrm>
        </p:grpSpPr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DE23C481-A2B6-8480-AF24-4F952FBA6CED}"/>
                </a:ext>
              </a:extLst>
            </p:cNvPr>
            <p:cNvSpPr>
              <a:spLocks/>
            </p:cNvSpPr>
            <p:nvPr userDrawn="1"/>
          </p:nvSpPr>
          <p:spPr>
            <a:xfrm rot="16200000">
              <a:off x="3413891" y="-935628"/>
              <a:ext cx="5123789" cy="8374784"/>
            </a:xfrm>
            <a:prstGeom prst="parallelogram">
              <a:avLst>
                <a:gd name="adj" fmla="val 27971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ADCB9DFC-B328-D184-7EE7-391F6386D621}"/>
                </a:ext>
              </a:extLst>
            </p:cNvPr>
            <p:cNvSpPr>
              <a:spLocks/>
            </p:cNvSpPr>
            <p:nvPr userDrawn="1"/>
          </p:nvSpPr>
          <p:spPr>
            <a:xfrm rot="5400000" flipH="1">
              <a:off x="2704156" y="-934194"/>
              <a:ext cx="5377197" cy="8118510"/>
            </a:xfrm>
            <a:prstGeom prst="parallelogram">
              <a:avLst>
                <a:gd name="adj" fmla="val 33306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3A1B2563-B9EE-7E8B-D48C-51200BE183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4442" y="3488598"/>
            <a:ext cx="4283242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062722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, no bord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270704"/>
            <a:ext cx="3262313" cy="4625271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15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0250" y="1724027"/>
            <a:ext cx="4618723" cy="4171948"/>
          </a:xfrm>
          <a:noFill/>
        </p:spPr>
        <p:txBody>
          <a:bodyPr/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724026"/>
            <a:ext cx="4476750" cy="417194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4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 (frame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FA198D-4BC7-0018-CD66-4494A6696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47900" y="1506626"/>
            <a:ext cx="8181073" cy="4560795"/>
          </a:xfrm>
          <a:custGeom>
            <a:avLst/>
            <a:gdLst>
              <a:gd name="connsiteX0" fmla="*/ 8181073 w 8181073"/>
              <a:gd name="connsiteY0" fmla="*/ 0 h 4560795"/>
              <a:gd name="connsiteX1" fmla="*/ 8181073 w 8181073"/>
              <a:gd name="connsiteY1" fmla="*/ 3844749 h 4560795"/>
              <a:gd name="connsiteX2" fmla="*/ 0 w 8181073"/>
              <a:gd name="connsiteY2" fmla="*/ 4560795 h 4560795"/>
              <a:gd name="connsiteX3" fmla="*/ 0 w 8181073"/>
              <a:gd name="connsiteY3" fmla="*/ 716046 h 45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1073" h="4560795">
                <a:moveTo>
                  <a:pt x="8181073" y="0"/>
                </a:moveTo>
                <a:lnTo>
                  <a:pt x="8181073" y="3844749"/>
                </a:lnTo>
                <a:lnTo>
                  <a:pt x="0" y="4560795"/>
                </a:lnTo>
                <a:lnTo>
                  <a:pt x="0" y="7160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168000" tIns="756000" rIns="72000" bIns="144000">
            <a:noAutofit/>
          </a:bodyPr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7738" y="2271568"/>
            <a:ext cx="3703292" cy="345115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202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55FF6-4DA9-1FE2-7BB6-7E2AABC78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9BBCD-98BD-C146-59D3-FB9A6538B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16BF36-878A-D13A-05FA-31832C9685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0425" y="1095375"/>
            <a:ext cx="5505450" cy="4419600"/>
          </a:xfrm>
          <a:custGeom>
            <a:avLst/>
            <a:gdLst>
              <a:gd name="connsiteX0" fmla="*/ 5505449 w 5505450"/>
              <a:gd name="connsiteY0" fmla="*/ 0 h 4419600"/>
              <a:gd name="connsiteX1" fmla="*/ 5505450 w 5505450"/>
              <a:gd name="connsiteY1" fmla="*/ 0 h 4419600"/>
              <a:gd name="connsiteX2" fmla="*/ 5505450 w 5505450"/>
              <a:gd name="connsiteY2" fmla="*/ 3861480 h 4419600"/>
              <a:gd name="connsiteX3" fmla="*/ 0 w 5505450"/>
              <a:gd name="connsiteY3" fmla="*/ 4419600 h 4419600"/>
              <a:gd name="connsiteX4" fmla="*/ 0 w 5505450"/>
              <a:gd name="connsiteY4" fmla="*/ 55812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5450" h="4419600">
                <a:moveTo>
                  <a:pt x="5505449" y="0"/>
                </a:moveTo>
                <a:lnTo>
                  <a:pt x="5505450" y="0"/>
                </a:lnTo>
                <a:lnTo>
                  <a:pt x="5505450" y="3861480"/>
                </a:lnTo>
                <a:lnTo>
                  <a:pt x="0" y="4419600"/>
                </a:lnTo>
                <a:lnTo>
                  <a:pt x="0" y="558120"/>
                </a:lnTo>
                <a:close/>
              </a:path>
            </a:pathLst>
          </a:custGeom>
          <a:solidFill>
            <a:srgbClr val="005F4B"/>
          </a:solidFill>
          <a:ln w="50800">
            <a:solidFill>
              <a:schemeClr val="bg1"/>
            </a:solidFill>
            <a:miter lim="800000"/>
          </a:ln>
        </p:spPr>
        <p:txBody>
          <a:bodyPr wrap="square" lIns="468000" tIns="1980000" rIns="468000" bIns="288000">
            <a:noAutofit/>
          </a:bodyPr>
          <a:lstStyle>
            <a:lvl1pPr>
              <a:defRPr sz="2600" b="0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55AC0-BD65-EF90-C189-92466FCA8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0425" y="2064856"/>
            <a:ext cx="5505450" cy="800219"/>
          </a:xfrm>
        </p:spPr>
        <p:txBody>
          <a:bodyPr lIns="72000" rIns="72000"/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Question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725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528-230B-C709-E26D-C5A7289B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A202C-7E37-180A-8225-C0E223843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E08C-41B2-1D74-513D-954B5101E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95BB3D91-43C9-4F97-44E0-1B9B1BDBD26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8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E7DA-F2C7-A267-C269-3A1FDC40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2646D-BB95-E54C-EBE5-068968677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B0EF9-14AF-5E26-3BB8-381C54C5C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F555CAE-4C8A-EDFF-9F68-7C7FAD76037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15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242" y="1990547"/>
            <a:ext cx="9723865" cy="2400657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9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with su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0242" y="2200096"/>
            <a:ext cx="9723865" cy="1200329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6487" y="3623984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3215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sub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112" y="3211201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685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E095-5C92-B3FA-98EF-F8D29D65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B70C6-1402-BAFB-5888-9A2A22CF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C90A9-7F28-ED47-774D-23946E1C5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B763A5-9F1A-C075-05B3-D8A2A3C528A8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lef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1917040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1935753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3835323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1160358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1959885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959885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959885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0601435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79C1-496A-99B9-9D99-5B91EC191F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AE00-F565-0D8B-13CA-EEB76164A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AFD97E-F31F-F9EC-179E-004232169503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righ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6248417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6267130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8166700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5491735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291262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291262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291262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0127291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B5E7-CDB1-942B-8410-8212DF15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CEC44-D52C-2505-1758-72D4565A7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064C3-EBC1-5554-1229-3A72D3CC0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56992B2-58DA-86B9-28C7-BAF758C76C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9723864" cy="4095975"/>
          </a:xfrm>
        </p:spPr>
        <p:txBody>
          <a:bodyPr numCol="2" spcCol="892800">
            <a:noAutofit/>
          </a:bodyPr>
          <a:lstStyle>
            <a:lvl1pPr marL="457200" indent="-457200">
              <a:buFont typeface="+mj-lt"/>
              <a:buAutoNum type="arabicPeriod"/>
              <a:defRPr sz="1600">
                <a:latin typeface="+mn-lt"/>
              </a:defRPr>
            </a:lvl1pPr>
            <a:lvl2pPr marL="457200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A716FB-8E3A-03B4-0347-97A4983A551E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9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D76E00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flipH="1"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005F4B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1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FFC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usinesscard&#10;&#10;Description automatically generated" hidden="1">
            <a:extLst>
              <a:ext uri="{FF2B5EF4-FFF2-40B4-BE49-F238E27FC236}">
                <a16:creationId xmlns:a16="http://schemas.microsoft.com/office/drawing/2014/main" id="{FA8EBDA9-C1EF-0DA0-8629-16F3452AC9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758CF21-79F1-93F1-FB1C-BB7CA7666C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0000" y="885825"/>
            <a:ext cx="6572250" cy="4867275"/>
          </a:xfrm>
          <a:custGeom>
            <a:avLst/>
            <a:gdLst>
              <a:gd name="connsiteX0" fmla="*/ 0 w 6572250"/>
              <a:gd name="connsiteY0" fmla="*/ 0 h 4867275"/>
              <a:gd name="connsiteX1" fmla="*/ 6572250 w 6572250"/>
              <a:gd name="connsiteY1" fmla="*/ 771525 h 4867275"/>
              <a:gd name="connsiteX2" fmla="*/ 6572250 w 6572250"/>
              <a:gd name="connsiteY2" fmla="*/ 4867275 h 4867275"/>
              <a:gd name="connsiteX3" fmla="*/ 0 w 6572250"/>
              <a:gd name="connsiteY3" fmla="*/ 4095750 h 486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250" h="4867275">
                <a:moveTo>
                  <a:pt x="0" y="0"/>
                </a:moveTo>
                <a:lnTo>
                  <a:pt x="6572250" y="771525"/>
                </a:lnTo>
                <a:lnTo>
                  <a:pt x="6572250" y="4867275"/>
                </a:lnTo>
                <a:lnTo>
                  <a:pt x="0" y="4095750"/>
                </a:lnTo>
                <a:close/>
              </a:path>
            </a:pathLst>
          </a:custGeom>
          <a:solidFill>
            <a:srgbClr val="A00000">
              <a:alpha val="80000"/>
            </a:srgbClr>
          </a:solidFill>
          <a:ln w="50800">
            <a:solidFill>
              <a:schemeClr val="bg1"/>
            </a:solidFill>
            <a:miter lim="800000"/>
          </a:ln>
        </p:spPr>
        <p:txBody>
          <a:bodyPr wrap="square" lIns="2016000" tIns="1260000" rIns="828000" bIns="126000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Text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771C383-13A9-6BCA-81AE-D5F6C0B0F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62637" y="4244354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62C473C-2477-E058-1876-04A6B0555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1262" y="4105858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959E575-AFF8-A0F0-0B7B-95DCA0C23B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5350" y="818147"/>
            <a:ext cx="4754563" cy="4934953"/>
          </a:xfrm>
          <a:custGeom>
            <a:avLst/>
            <a:gdLst>
              <a:gd name="connsiteX0" fmla="*/ 4754563 w 4754563"/>
              <a:gd name="connsiteY0" fmla="*/ 0 h 4934953"/>
              <a:gd name="connsiteX1" fmla="*/ 4754563 w 4754563"/>
              <a:gd name="connsiteY1" fmla="*/ 3212030 h 4934953"/>
              <a:gd name="connsiteX2" fmla="*/ 0 w 4754563"/>
              <a:gd name="connsiteY2" fmla="*/ 4934953 h 4934953"/>
              <a:gd name="connsiteX3" fmla="*/ 0 w 4754563"/>
              <a:gd name="connsiteY3" fmla="*/ 1722923 h 493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563" h="4934953">
                <a:moveTo>
                  <a:pt x="4754563" y="0"/>
                </a:moveTo>
                <a:lnTo>
                  <a:pt x="4754563" y="3212030"/>
                </a:lnTo>
                <a:lnTo>
                  <a:pt x="0" y="4934953"/>
                </a:lnTo>
                <a:lnTo>
                  <a:pt x="0" y="1722923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pictur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3815146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636630"/>
            <a:ext cx="3981451" cy="1786109"/>
          </a:xfrm>
        </p:spPr>
        <p:txBody>
          <a:bodyPr lIns="0" rIns="0" anchor="t" anchorCtr="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676650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61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081" y="415047"/>
            <a:ext cx="1049627" cy="1047507"/>
          </a:xfrm>
          <a:prstGeom prst="rect">
            <a:avLst/>
          </a:prstGeom>
        </p:spPr>
      </p:pic>
      <p:sp>
        <p:nvSpPr>
          <p:cNvPr id="8" name="Bottom banner">
            <a:extLst>
              <a:ext uri="{FF2B5EF4-FFF2-40B4-BE49-F238E27FC236}">
                <a16:creationId xmlns:a16="http://schemas.microsoft.com/office/drawing/2014/main" id="{56AB75AA-D01F-D5FA-50AA-8047DB7E63E7}"/>
              </a:ext>
            </a:extLst>
          </p:cNvPr>
          <p:cNvSpPr/>
          <p:nvPr userDrawn="1"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AE88D-3EB9-F898-35F9-EC94FA7A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31721"/>
            <a:ext cx="9723865" cy="64633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3BC4-4DC2-2063-7441-70EE897C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800" y="1800000"/>
            <a:ext cx="9723865" cy="4095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1E76-93A4-11F8-A0CE-D828CB28A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400" y="6526800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95AC-9CBF-9CCC-47F6-FBADFA58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00737" y="6526800"/>
            <a:ext cx="39052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06461-E49E-1806-807D-6D0BEAB5586A}"/>
              </a:ext>
            </a:extLst>
          </p:cNvPr>
          <p:cNvSpPr txBox="1"/>
          <p:nvPr userDrawn="1"/>
        </p:nvSpPr>
        <p:spPr>
          <a:xfrm>
            <a:off x="10760081" y="6526800"/>
            <a:ext cx="984244" cy="15388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r>
              <a:rPr lang="en-GB" sz="1000" dirty="0" smtClean="0"/>
              <a:t>biblesociety.org.uk</a:t>
            </a:r>
            <a:endParaRPr lang="en-GB" sz="1000" dirty="0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A44E6A5C-16C5-B890-FF99-93110C10C38C}"/>
              </a:ext>
            </a:extLst>
          </p:cNvPr>
          <p:cNvSpPr/>
          <p:nvPr userDrawn="1"/>
        </p:nvSpPr>
        <p:spPr>
          <a:xfrm>
            <a:off x="0" y="0"/>
            <a:ext cx="892800" cy="95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90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82" r:id="rId3"/>
    <p:sldLayoutId id="2147483681" r:id="rId4"/>
    <p:sldLayoutId id="2147483683" r:id="rId5"/>
    <p:sldLayoutId id="2147483675" r:id="rId6"/>
    <p:sldLayoutId id="2147483693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74" r:id="rId15"/>
    <p:sldLayoutId id="2147483676" r:id="rId16"/>
    <p:sldLayoutId id="2147483692" r:id="rId17"/>
    <p:sldLayoutId id="2147483695" r:id="rId18"/>
    <p:sldLayoutId id="2147483694" r:id="rId19"/>
    <p:sldLayoutId id="2147483696" r:id="rId20"/>
    <p:sldLayoutId id="2147483697" r:id="rId21"/>
    <p:sldLayoutId id="2147483698" r:id="rId22"/>
    <p:sldLayoutId id="2147483699" r:id="rId23"/>
    <p:sldLayoutId id="2147483703" r:id="rId24"/>
    <p:sldLayoutId id="2147483704" r:id="rId25"/>
    <p:sldLayoutId id="2147483700" r:id="rId26"/>
    <p:sldLayoutId id="2147483701" r:id="rId27"/>
    <p:sldLayoutId id="2147483702" r:id="rId28"/>
    <p:sldLayoutId id="2147483678" r:id="rId29"/>
    <p:sldLayoutId id="2147483679" r:id="rId3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userDrawn="1">
          <p15:clr>
            <a:srgbClr val="00C4FF"/>
          </p15:clr>
        </p15:guide>
        <p15:guide id="2" pos="7680" userDrawn="1">
          <p15:clr>
            <a:srgbClr val="00C4FF"/>
          </p15:clr>
        </p15:guide>
        <p15:guide id="3" pos="281" userDrawn="1">
          <p15:clr>
            <a:srgbClr val="00C4FF"/>
          </p15:clr>
        </p15:guide>
        <p15:guide id="4" pos="7398" userDrawn="1">
          <p15:clr>
            <a:srgbClr val="00C4FF"/>
          </p15:clr>
        </p15:guide>
        <p15:guide id="5" orient="horz" userDrawn="1">
          <p15:clr>
            <a:srgbClr val="00C4FF"/>
          </p15:clr>
        </p15:guide>
        <p15:guide id="6" orient="horz" pos="4320" userDrawn="1">
          <p15:clr>
            <a:srgbClr val="00C4FF"/>
          </p15:clr>
        </p15:guide>
        <p15:guide id="7" orient="horz" pos="281" userDrawn="1">
          <p15:clr>
            <a:srgbClr val="00C4FF"/>
          </p15:clr>
        </p15:guide>
        <p15:guide id="8" orient="horz" pos="4038" userDrawn="1">
          <p15:clr>
            <a:srgbClr val="00C4FF"/>
          </p15:clr>
        </p15:guide>
        <p15:guide id="9" orient="horz" pos="600" userDrawn="1">
          <p15:clr>
            <a:srgbClr val="00C4FF"/>
          </p15:clr>
        </p15:guide>
        <p15:guide id="10" pos="564" userDrawn="1">
          <p15:clr>
            <a:srgbClr val="00C4FF"/>
          </p15:clr>
        </p15:guide>
        <p15:guide id="11" pos="7110" userDrawn="1">
          <p15:clr>
            <a:srgbClr val="00C4FF"/>
          </p15:clr>
        </p15:guide>
        <p15:guide id="12" orient="horz" pos="3714" userDrawn="1">
          <p15:clr>
            <a:srgbClr val="00C4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6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038F83-F1E4-C2D8-B8E5-DCBF36A10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9369" y="3012147"/>
            <a:ext cx="4974684" cy="1052288"/>
          </a:xfrm>
        </p:spPr>
        <p:txBody>
          <a:bodyPr/>
          <a:lstStyle/>
          <a:p>
            <a:pPr algn="ctr"/>
            <a:r>
              <a:rPr lang="en-US" dirty="0" smtClean="0"/>
              <a:t>PEACE</a:t>
            </a:r>
            <a:br>
              <a:rPr lang="en-US" dirty="0" smtClean="0"/>
            </a:br>
            <a:r>
              <a:rPr lang="en-US" dirty="0"/>
              <a:t>How can we find rest in a stressful world?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935C-5CC3-F9A7-FB18-C528FA07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6399" y="6526800"/>
            <a:ext cx="4536305" cy="153888"/>
          </a:xfrm>
        </p:spPr>
        <p:txBody>
          <a:bodyPr/>
          <a:lstStyle/>
          <a:p>
            <a:r>
              <a:rPr lang="en-GB" i="1" dirty="0" smtClean="0"/>
              <a:t>The Romans Course: </a:t>
            </a:r>
            <a:r>
              <a:rPr lang="en-GB" dirty="0" smtClean="0"/>
              <a:t>Peace. </a:t>
            </a:r>
            <a:r>
              <a:rPr lang="en-GB"/>
              <a:t>How can we find rest in a stressful world?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CC438-C9F8-E7B9-D2D5-7780DAEF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ble Society (Black logo)">
  <a:themeElements>
    <a:clrScheme name="Bible Society">
      <a:dk1>
        <a:sysClr val="windowText" lastClr="000000"/>
      </a:dk1>
      <a:lt1>
        <a:sysClr val="window" lastClr="FFFFFF"/>
      </a:lt1>
      <a:dk2>
        <a:srgbClr val="414141"/>
      </a:dk2>
      <a:lt2>
        <a:srgbClr val="6E6E6E"/>
      </a:lt2>
      <a:accent1>
        <a:srgbClr val="96F0EB"/>
      </a:accent1>
      <a:accent2>
        <a:srgbClr val="D2BEFF"/>
      </a:accent2>
      <a:accent3>
        <a:srgbClr val="FFEB78"/>
      </a:accent3>
      <a:accent4>
        <a:srgbClr val="D7F087"/>
      </a:accent4>
      <a:accent5>
        <a:srgbClr val="FFC3B9"/>
      </a:accent5>
      <a:accent6>
        <a:srgbClr val="5A009B"/>
      </a:accent6>
      <a:hlink>
        <a:srgbClr val="0563C1"/>
      </a:hlink>
      <a:folHlink>
        <a:srgbClr val="954F72"/>
      </a:folHlink>
    </a:clrScheme>
    <a:fontScheme name="Bible Society Times-Calibri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508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Light Yellow">
      <a:srgbClr val="FFEB78"/>
    </a:custClr>
    <a:custClr name="Lime">
      <a:srgbClr val="D7F087"/>
    </a:custClr>
    <a:custClr name="Light Blue">
      <a:srgbClr val="D2BEFF"/>
    </a:custClr>
    <a:custClr name="Rose">
      <a:srgbClr val="FFC3B9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Orange">
      <a:srgbClr val="D76E00"/>
    </a:custClr>
    <a:custClr name="Green">
      <a:srgbClr val="005F4B"/>
    </a:custClr>
    <a:custClr name="Dark Purple">
      <a:srgbClr val="5A009B"/>
    </a:custClr>
    <a:custClr name="Brown">
      <a:srgbClr val="A00000"/>
    </a:custClr>
  </a:custClrLst>
  <a:extLst>
    <a:ext uri="{05A4C25C-085E-4340-85A3-A5531E510DB2}">
      <thm15:themeFamily xmlns:thm15="http://schemas.microsoft.com/office/thememl/2012/main" name="Bible Society Presentation.potx" id="{8E236D17-1EFE-418F-8F84-DF10770645AF}" vid="{25652DC1-1EB9-451F-89F7-53D3D3520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2ec28b-20b4-4fdc-b842-24c849184ec7" xsi:nil="true"/>
    <lcf76f155ced4ddcb4097134ff3c332f xmlns="a1325df7-ed2e-41cd-ac3e-5ad97c370dc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A6DCE325FED54682A38789004EBCBB" ma:contentTypeVersion="16" ma:contentTypeDescription="Create a new document." ma:contentTypeScope="" ma:versionID="4a37207e5d5b6ae0fdbd4fb2d800295b">
  <xsd:schema xmlns:xsd="http://www.w3.org/2001/XMLSchema" xmlns:xs="http://www.w3.org/2001/XMLSchema" xmlns:p="http://schemas.microsoft.com/office/2006/metadata/properties" xmlns:ns2="a1325df7-ed2e-41cd-ac3e-5ad97c370dc5" xmlns:ns3="5d2ec28b-20b4-4fdc-b842-24c849184ec7" targetNamespace="http://schemas.microsoft.com/office/2006/metadata/properties" ma:root="true" ma:fieldsID="4ed7107028e26de5655b68c7ca4624c7" ns2:_="" ns3:_="">
    <xsd:import namespace="a1325df7-ed2e-41cd-ac3e-5ad97c370dc5"/>
    <xsd:import namespace="5d2ec28b-20b4-4fdc-b842-24c849184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5df7-ed2e-41cd-ac3e-5ad97c370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ce5013a-73bb-4ee7-9a0a-76dd6df3d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ec28b-20b4-4fdc-b842-24c849184e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c9e4b6e-c423-47c4-939c-8db48792f36f}" ma:internalName="TaxCatchAll" ma:showField="CatchAllData" ma:web="5d2ec28b-20b4-4fdc-b842-24c849184e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2BDCF1-06CD-4DF7-9D98-8A4106594C58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7cf5121-f949-4d01-932c-973c1443b9d2"/>
    <ds:schemaRef ds:uri="http://schemas.microsoft.com/office/infopath/2007/PartnerControls"/>
    <ds:schemaRef ds:uri="http://purl.org/dc/terms/"/>
    <ds:schemaRef ds:uri="3260ef6c-179d-4cb6-ae7a-e0e62390a07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7131B-CE5D-4538-8727-1761DF7653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7EC260-F68C-4729-9D95-83AF438A66CD}"/>
</file>

<file path=docProps/app.xml><?xml version="1.0" encoding="utf-8"?>
<Properties xmlns="http://schemas.openxmlformats.org/officeDocument/2006/extended-properties" xmlns:vt="http://schemas.openxmlformats.org/officeDocument/2006/docPropsVTypes">
  <Template>Bible Society Presentation</Template>
  <TotalTime>7360</TotalTime>
  <Words>30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Bible Society (Black logo)</vt:lpstr>
      <vt:lpstr>PEACE How can we find rest in a stressful world?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Partner</dc:title>
  <dc:creator>Melissa O'Sullivan</dc:creator>
  <cp:lastModifiedBy>Melissa O'Sullivan</cp:lastModifiedBy>
  <cp:revision>158</cp:revision>
  <cp:lastPrinted>2022-12-20T18:41:57Z</cp:lastPrinted>
  <dcterms:created xsi:type="dcterms:W3CDTF">2023-01-10T11:13:44Z</dcterms:created>
  <dcterms:modified xsi:type="dcterms:W3CDTF">2023-03-30T13:00:51Z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0x010100A5A6DCE325FED54682A38789004EBCBB</vt:lpwstr>
  </property>
  <property fmtid="{D5CDD505-2E9C-101B-9397-08002B2CF9AE}" pid="3" name="_MarkAsFinal">
    <vt:bool>true</vt:bool>
  </property>
</Properties>
</file>