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COMMUNITY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How can we live together in love? 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Community. </a:t>
            </a:r>
            <a:r>
              <a:rPr lang="en-US"/>
              <a:t>How can we live together in love? 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2ec28b-20b4-4fdc-b842-24c849184ec7" xsi:nil="true"/>
    <lcf76f155ced4ddcb4097134ff3c332f xmlns="a1325df7-ed2e-41cd-ac3e-5ad97c370dc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A6DCE325FED54682A38789004EBCBB" ma:contentTypeVersion="16" ma:contentTypeDescription="Create a new document." ma:contentTypeScope="" ma:versionID="4a37207e5d5b6ae0fdbd4fb2d800295b">
  <xsd:schema xmlns:xsd="http://www.w3.org/2001/XMLSchema" xmlns:xs="http://www.w3.org/2001/XMLSchema" xmlns:p="http://schemas.microsoft.com/office/2006/metadata/properties" xmlns:ns2="a1325df7-ed2e-41cd-ac3e-5ad97c370dc5" xmlns:ns3="5d2ec28b-20b4-4fdc-b842-24c849184ec7" targetNamespace="http://schemas.microsoft.com/office/2006/metadata/properties" ma:root="true" ma:fieldsID="4ed7107028e26de5655b68c7ca4624c7" ns2:_="" ns3:_="">
    <xsd:import namespace="a1325df7-ed2e-41cd-ac3e-5ad97c370dc5"/>
    <xsd:import namespace="5d2ec28b-20b4-4fdc-b842-24c849184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5df7-ed2e-41cd-ac3e-5ad97c370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ec28b-20b4-4fdc-b842-24c849184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9e4b6e-c423-47c4-939c-8db48792f36f}" ma:internalName="TaxCatchAll" ma:showField="CatchAllData" ma:web="5d2ec28b-20b4-4fdc-b842-24c849184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BDCF1-06CD-4DF7-9D98-8A4106594C5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260ef6c-179d-4cb6-ae7a-e0e62390a079"/>
    <ds:schemaRef ds:uri="http://schemas.microsoft.com/office/2006/metadata/properties"/>
    <ds:schemaRef ds:uri="http://purl.org/dc/terms/"/>
    <ds:schemaRef ds:uri="97cf5121-f949-4d01-932c-973c1443b9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63BF54C-4A8A-4085-A982-F194695C7A61}"/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27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COMMUNITY How can we live together in love?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158</cp:revision>
  <cp:lastPrinted>2022-12-20T18:41:57Z</cp:lastPrinted>
  <dcterms:created xsi:type="dcterms:W3CDTF">2023-01-10T11:13:44Z</dcterms:created>
  <dcterms:modified xsi:type="dcterms:W3CDTF">2023-03-30T13:54:19Z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0x010100A5A6DCE325FED54682A38789004EBCBB</vt:lpwstr>
  </property>
  <property fmtid="{D5CDD505-2E9C-101B-9397-08002B2CF9AE}" pid="3" name="_MarkAsFinal">
    <vt:bool>true</vt:bool>
  </property>
</Properties>
</file>